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831" r:id="rId1"/>
  </p:sldMasterIdLst>
  <p:sldIdLst>
    <p:sldId id="256" r:id="rId2"/>
    <p:sldId id="271" r:id="rId3"/>
    <p:sldId id="272" r:id="rId4"/>
    <p:sldId id="310" r:id="rId5"/>
    <p:sldId id="262" r:id="rId6"/>
    <p:sldId id="273" r:id="rId7"/>
    <p:sldId id="267" r:id="rId8"/>
    <p:sldId id="270" r:id="rId9"/>
    <p:sldId id="301" r:id="rId10"/>
    <p:sldId id="257" r:id="rId11"/>
    <p:sldId id="269" r:id="rId12"/>
    <p:sldId id="266" r:id="rId13"/>
    <p:sldId id="268" r:id="rId14"/>
    <p:sldId id="258" r:id="rId15"/>
    <p:sldId id="260" r:id="rId16"/>
    <p:sldId id="259" r:id="rId17"/>
    <p:sldId id="302" r:id="rId18"/>
    <p:sldId id="261" r:id="rId19"/>
    <p:sldId id="282" r:id="rId20"/>
    <p:sldId id="277" r:id="rId21"/>
    <p:sldId id="283" r:id="rId22"/>
    <p:sldId id="263" r:id="rId23"/>
    <p:sldId id="327" r:id="rId24"/>
    <p:sldId id="328" r:id="rId25"/>
    <p:sldId id="329" r:id="rId26"/>
    <p:sldId id="330" r:id="rId27"/>
    <p:sldId id="331" r:id="rId28"/>
    <p:sldId id="303" r:id="rId29"/>
    <p:sldId id="317" r:id="rId30"/>
    <p:sldId id="318" r:id="rId31"/>
    <p:sldId id="322" r:id="rId32"/>
    <p:sldId id="323" r:id="rId33"/>
    <p:sldId id="311" r:id="rId34"/>
    <p:sldId id="320" r:id="rId35"/>
    <p:sldId id="324" r:id="rId36"/>
    <p:sldId id="313" r:id="rId37"/>
    <p:sldId id="314" r:id="rId38"/>
    <p:sldId id="325" r:id="rId39"/>
    <p:sldId id="326" r:id="rId40"/>
    <p:sldId id="335" r:id="rId41"/>
    <p:sldId id="338" r:id="rId42"/>
    <p:sldId id="339" r:id="rId43"/>
    <p:sldId id="337" r:id="rId44"/>
    <p:sldId id="336" r:id="rId45"/>
    <p:sldId id="340" r:id="rId46"/>
    <p:sldId id="274" r:id="rId47"/>
    <p:sldId id="278" r:id="rId48"/>
    <p:sldId id="279" r:id="rId49"/>
    <p:sldId id="280" r:id="rId50"/>
    <p:sldId id="281" r:id="rId51"/>
    <p:sldId id="275" r:id="rId52"/>
    <p:sldId id="284" r:id="rId53"/>
    <p:sldId id="285" r:id="rId54"/>
    <p:sldId id="286" r:id="rId55"/>
    <p:sldId id="288" r:id="rId56"/>
    <p:sldId id="265" r:id="rId57"/>
  </p:sldIdLst>
  <p:sldSz cx="9144000" cy="6858000" type="screen4x3"/>
  <p:notesSz cx="6858000" cy="9144000"/>
  <p:defaultTextStyle>
    <a:defPPr>
      <a:defRPr lang="pt-BR"/>
    </a:defPPr>
    <a:lvl1pPr algn="l" rtl="0" eaLnBrk="0" fontAlgn="base" hangingPunct="0">
      <a:spcBef>
        <a:spcPct val="0"/>
      </a:spcBef>
      <a:spcAft>
        <a:spcPct val="0"/>
      </a:spcAft>
      <a:defRPr i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i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i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i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i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i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i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i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i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8" autoAdjust="0"/>
    <p:restoredTop sz="94624" autoAdjust="0"/>
  </p:normalViewPr>
  <p:slideViewPr>
    <p:cSldViewPr>
      <p:cViewPr varScale="1">
        <p:scale>
          <a:sx n="87" d="100"/>
          <a:sy n="87" d="100"/>
        </p:scale>
        <p:origin x="1470" y="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2791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285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drawings/_rels/vmlDrawing10.v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image" Target="../media/image23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png"/></Relationships>
</file>

<file path=ppt/drawings/_rels/vmlDrawing12.v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image" Target="../media/image26.png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png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png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png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.png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.png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.png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.png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2.png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3.png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4.png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5.png"/></Relationships>
</file>

<file path=ppt/drawings/_rels/vmlDrawing25.v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image" Target="../media/image46.png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image" Target="../media/image7.png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png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11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drawings/_rels/vmlDrawing6.v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drawings/_rels/vmlDrawing7.v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image" Target="../media/image18.png"/></Relationships>
</file>

<file path=ppt/drawings/_rels/vmlDrawing8.v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image" Target="../media/image19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png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20.png>
</file>

<file path=ppt/media/image21.png>
</file>

<file path=ppt/media/image22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png>
</file>

<file path=ppt/media/image7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Freeform 9"/>
          <p:cNvSpPr/>
          <p:nvPr/>
        </p:nvSpPr>
        <p:spPr>
          <a:xfrm>
            <a:off x="4762" y="0"/>
            <a:ext cx="9139239" cy="4572001"/>
          </a:xfrm>
          <a:custGeom>
            <a:avLst/>
            <a:gdLst/>
            <a:ahLst/>
            <a:cxnLst/>
            <a:rect l="l" t="t" r="r" b="b"/>
            <a:pathLst>
              <a:path w="9139239" h="4572001">
                <a:moveTo>
                  <a:pt x="9139239" y="4171458"/>
                </a:moveTo>
                <a:lnTo>
                  <a:pt x="9139239" y="4479120"/>
                </a:lnTo>
                <a:lnTo>
                  <a:pt x="9061857" y="4572001"/>
                </a:lnTo>
                <a:lnTo>
                  <a:pt x="8867616" y="4572001"/>
                </a:lnTo>
                <a:cubicBezTo>
                  <a:pt x="8974940" y="4496648"/>
                  <a:pt x="9059271" y="4392377"/>
                  <a:pt x="9109281" y="4270954"/>
                </a:cubicBezTo>
                <a:close/>
                <a:moveTo>
                  <a:pt x="9139239" y="4017903"/>
                </a:moveTo>
                <a:lnTo>
                  <a:pt x="9139239" y="4146549"/>
                </a:lnTo>
                <a:lnTo>
                  <a:pt x="9061849" y="4168266"/>
                </a:lnTo>
                <a:cubicBezTo>
                  <a:pt x="8867508" y="4236060"/>
                  <a:pt x="8712637" y="4384208"/>
                  <a:pt x="8639677" y="4572001"/>
                </a:cubicBezTo>
                <a:lnTo>
                  <a:pt x="8502130" y="4572001"/>
                </a:lnTo>
                <a:cubicBezTo>
                  <a:pt x="8583823" y="4319597"/>
                  <a:pt x="8787913" y="4120306"/>
                  <a:pt x="9046727" y="4039822"/>
                </a:cubicBezTo>
                <a:close/>
                <a:moveTo>
                  <a:pt x="7620280" y="3999419"/>
                </a:moveTo>
                <a:lnTo>
                  <a:pt x="7637367" y="4001042"/>
                </a:lnTo>
                <a:cubicBezTo>
                  <a:pt x="7669753" y="4001569"/>
                  <a:pt x="7701646" y="4004550"/>
                  <a:pt x="7732829" y="4010107"/>
                </a:cubicBezTo>
                <a:cubicBezTo>
                  <a:pt x="7738405" y="4009688"/>
                  <a:pt x="7743733" y="4010636"/>
                  <a:pt x="7749042" y="4011646"/>
                </a:cubicBezTo>
                <a:lnTo>
                  <a:pt x="7749159" y="4012794"/>
                </a:lnTo>
                <a:cubicBezTo>
                  <a:pt x="8061238" y="4064450"/>
                  <a:pt x="8314467" y="4283539"/>
                  <a:pt x="8407830" y="4572001"/>
                </a:cubicBezTo>
                <a:lnTo>
                  <a:pt x="8270283" y="4572001"/>
                </a:lnTo>
                <a:cubicBezTo>
                  <a:pt x="8186900" y="4357380"/>
                  <a:pt x="7996531" y="4194541"/>
                  <a:pt x="7762529" y="4144250"/>
                </a:cubicBezTo>
                <a:cubicBezTo>
                  <a:pt x="7797023" y="4319651"/>
                  <a:pt x="7899246" y="4471530"/>
                  <a:pt x="8042344" y="4572001"/>
                </a:cubicBezTo>
                <a:lnTo>
                  <a:pt x="7848103" y="4572001"/>
                </a:lnTo>
                <a:cubicBezTo>
                  <a:pt x="7731971" y="4452596"/>
                  <a:pt x="7653409" y="4298519"/>
                  <a:pt x="7629044" y="4127511"/>
                </a:cubicBezTo>
                <a:cubicBezTo>
                  <a:pt x="7628876" y="4127458"/>
                  <a:pt x="7628708" y="4127453"/>
                  <a:pt x="7628538" y="4127448"/>
                </a:cubicBezTo>
                <a:lnTo>
                  <a:pt x="7628000" y="4120772"/>
                </a:lnTo>
                <a:cubicBezTo>
                  <a:pt x="7622941" y="4090522"/>
                  <a:pt x="7620490" y="4059631"/>
                  <a:pt x="7620533" y="4028296"/>
                </a:cubicBezTo>
                <a:cubicBezTo>
                  <a:pt x="7619221" y="4022668"/>
                  <a:pt x="7619162" y="4017001"/>
                  <a:pt x="7619162" y="4011320"/>
                </a:cubicBezTo>
                <a:lnTo>
                  <a:pt x="7619756" y="3999880"/>
                </a:lnTo>
                <a:lnTo>
                  <a:pt x="7620254" y="3999913"/>
                </a:lnTo>
                <a:close/>
                <a:moveTo>
                  <a:pt x="7597529" y="3999419"/>
                </a:moveTo>
                <a:lnTo>
                  <a:pt x="7597555" y="3999913"/>
                </a:lnTo>
                <a:lnTo>
                  <a:pt x="7598053" y="3999880"/>
                </a:lnTo>
                <a:lnTo>
                  <a:pt x="7598647" y="4011320"/>
                </a:lnTo>
                <a:cubicBezTo>
                  <a:pt x="7598647" y="4017001"/>
                  <a:pt x="7598588" y="4022668"/>
                  <a:pt x="7597276" y="4028296"/>
                </a:cubicBezTo>
                <a:cubicBezTo>
                  <a:pt x="7597319" y="4059631"/>
                  <a:pt x="7594868" y="4090522"/>
                  <a:pt x="7589809" y="4120772"/>
                </a:cubicBezTo>
                <a:lnTo>
                  <a:pt x="7589271" y="4127448"/>
                </a:lnTo>
                <a:cubicBezTo>
                  <a:pt x="7589101" y="4127453"/>
                  <a:pt x="7588933" y="4127458"/>
                  <a:pt x="7588765" y="4127511"/>
                </a:cubicBezTo>
                <a:cubicBezTo>
                  <a:pt x="7564400" y="4298519"/>
                  <a:pt x="7485838" y="4452596"/>
                  <a:pt x="7369706" y="4572001"/>
                </a:cubicBezTo>
                <a:lnTo>
                  <a:pt x="7175465" y="4572001"/>
                </a:lnTo>
                <a:cubicBezTo>
                  <a:pt x="7318563" y="4471530"/>
                  <a:pt x="7420786" y="4319651"/>
                  <a:pt x="7455280" y="4144250"/>
                </a:cubicBezTo>
                <a:cubicBezTo>
                  <a:pt x="7221278" y="4194541"/>
                  <a:pt x="7030909" y="4357380"/>
                  <a:pt x="6947526" y="4572001"/>
                </a:cubicBezTo>
                <a:lnTo>
                  <a:pt x="6809978" y="4572001"/>
                </a:lnTo>
                <a:cubicBezTo>
                  <a:pt x="6903341" y="4283539"/>
                  <a:pt x="7156571" y="4064450"/>
                  <a:pt x="7468650" y="4012794"/>
                </a:cubicBezTo>
                <a:lnTo>
                  <a:pt x="7468767" y="4011646"/>
                </a:lnTo>
                <a:cubicBezTo>
                  <a:pt x="7474076" y="4010636"/>
                  <a:pt x="7479404" y="4009688"/>
                  <a:pt x="7484980" y="4010107"/>
                </a:cubicBezTo>
                <a:cubicBezTo>
                  <a:pt x="7516163" y="4004550"/>
                  <a:pt x="7548056" y="4001569"/>
                  <a:pt x="7580442" y="4001042"/>
                </a:cubicBezTo>
                <a:close/>
                <a:moveTo>
                  <a:pt x="5928129" y="3999419"/>
                </a:moveTo>
                <a:lnTo>
                  <a:pt x="5945217" y="4001042"/>
                </a:lnTo>
                <a:cubicBezTo>
                  <a:pt x="5977602" y="4001569"/>
                  <a:pt x="6009495" y="4004550"/>
                  <a:pt x="6040678" y="4010107"/>
                </a:cubicBezTo>
                <a:cubicBezTo>
                  <a:pt x="6046254" y="4009688"/>
                  <a:pt x="6051582" y="4010636"/>
                  <a:pt x="6056891" y="4011646"/>
                </a:cubicBezTo>
                <a:lnTo>
                  <a:pt x="6057008" y="4012794"/>
                </a:lnTo>
                <a:cubicBezTo>
                  <a:pt x="6369087" y="4064450"/>
                  <a:pt x="6622316" y="4283539"/>
                  <a:pt x="6715680" y="4572001"/>
                </a:cubicBezTo>
                <a:lnTo>
                  <a:pt x="6578131" y="4572001"/>
                </a:lnTo>
                <a:cubicBezTo>
                  <a:pt x="6494748" y="4357380"/>
                  <a:pt x="6304380" y="4194541"/>
                  <a:pt x="6070378" y="4144250"/>
                </a:cubicBezTo>
                <a:cubicBezTo>
                  <a:pt x="6104872" y="4319650"/>
                  <a:pt x="6207095" y="4471530"/>
                  <a:pt x="6350192" y="4572001"/>
                </a:cubicBezTo>
                <a:lnTo>
                  <a:pt x="6155952" y="4572001"/>
                </a:lnTo>
                <a:cubicBezTo>
                  <a:pt x="6039820" y="4452596"/>
                  <a:pt x="5961257" y="4298519"/>
                  <a:pt x="5936893" y="4127511"/>
                </a:cubicBezTo>
                <a:cubicBezTo>
                  <a:pt x="5936725" y="4127458"/>
                  <a:pt x="5936557" y="4127453"/>
                  <a:pt x="5936387" y="4127448"/>
                </a:cubicBezTo>
                <a:lnTo>
                  <a:pt x="5935849" y="4120772"/>
                </a:lnTo>
                <a:cubicBezTo>
                  <a:pt x="5930790" y="4090522"/>
                  <a:pt x="5928340" y="4059631"/>
                  <a:pt x="5928382" y="4028296"/>
                </a:cubicBezTo>
                <a:cubicBezTo>
                  <a:pt x="5927070" y="4022668"/>
                  <a:pt x="5927011" y="4017001"/>
                  <a:pt x="5927011" y="4011320"/>
                </a:cubicBezTo>
                <a:lnTo>
                  <a:pt x="5927605" y="3999880"/>
                </a:lnTo>
                <a:lnTo>
                  <a:pt x="5928103" y="3999913"/>
                </a:lnTo>
                <a:close/>
                <a:moveTo>
                  <a:pt x="5905378" y="3999419"/>
                </a:moveTo>
                <a:lnTo>
                  <a:pt x="5905404" y="3999913"/>
                </a:lnTo>
                <a:lnTo>
                  <a:pt x="5905902" y="3999880"/>
                </a:lnTo>
                <a:lnTo>
                  <a:pt x="5906496" y="4011320"/>
                </a:lnTo>
                <a:cubicBezTo>
                  <a:pt x="5906496" y="4017001"/>
                  <a:pt x="5906437" y="4022668"/>
                  <a:pt x="5905125" y="4028296"/>
                </a:cubicBezTo>
                <a:cubicBezTo>
                  <a:pt x="5905167" y="4059631"/>
                  <a:pt x="5902717" y="4090522"/>
                  <a:pt x="5897658" y="4120772"/>
                </a:cubicBezTo>
                <a:lnTo>
                  <a:pt x="5897120" y="4127448"/>
                </a:lnTo>
                <a:cubicBezTo>
                  <a:pt x="5896950" y="4127453"/>
                  <a:pt x="5896782" y="4127458"/>
                  <a:pt x="5896614" y="4127511"/>
                </a:cubicBezTo>
                <a:cubicBezTo>
                  <a:pt x="5872249" y="4298519"/>
                  <a:pt x="5793686" y="4452596"/>
                  <a:pt x="5677555" y="4572001"/>
                </a:cubicBezTo>
                <a:lnTo>
                  <a:pt x="5483314" y="4572001"/>
                </a:lnTo>
                <a:cubicBezTo>
                  <a:pt x="5626412" y="4471530"/>
                  <a:pt x="5728635" y="4319650"/>
                  <a:pt x="5763129" y="4144250"/>
                </a:cubicBezTo>
                <a:cubicBezTo>
                  <a:pt x="5529126" y="4194541"/>
                  <a:pt x="5338758" y="4357380"/>
                  <a:pt x="5255375" y="4572001"/>
                </a:cubicBezTo>
                <a:lnTo>
                  <a:pt x="5117827" y="4572001"/>
                </a:lnTo>
                <a:cubicBezTo>
                  <a:pt x="5211190" y="4283539"/>
                  <a:pt x="5464420" y="4064450"/>
                  <a:pt x="5776499" y="4012794"/>
                </a:cubicBezTo>
                <a:lnTo>
                  <a:pt x="5776616" y="4011646"/>
                </a:lnTo>
                <a:cubicBezTo>
                  <a:pt x="5781926" y="4010636"/>
                  <a:pt x="5787253" y="4009688"/>
                  <a:pt x="5792829" y="4010107"/>
                </a:cubicBezTo>
                <a:cubicBezTo>
                  <a:pt x="5824012" y="4004550"/>
                  <a:pt x="5855905" y="4001569"/>
                  <a:pt x="5888290" y="4001042"/>
                </a:cubicBezTo>
                <a:close/>
                <a:moveTo>
                  <a:pt x="4235979" y="3999419"/>
                </a:moveTo>
                <a:lnTo>
                  <a:pt x="4253065" y="4001042"/>
                </a:lnTo>
                <a:cubicBezTo>
                  <a:pt x="4285451" y="4001569"/>
                  <a:pt x="4317343" y="4004550"/>
                  <a:pt x="4348528" y="4010107"/>
                </a:cubicBezTo>
                <a:cubicBezTo>
                  <a:pt x="4354104" y="4009688"/>
                  <a:pt x="4359431" y="4010636"/>
                  <a:pt x="4364739" y="4011646"/>
                </a:cubicBezTo>
                <a:lnTo>
                  <a:pt x="4364856" y="4012794"/>
                </a:lnTo>
                <a:cubicBezTo>
                  <a:pt x="4676936" y="4064450"/>
                  <a:pt x="4930165" y="4283539"/>
                  <a:pt x="5023528" y="4572001"/>
                </a:cubicBezTo>
                <a:lnTo>
                  <a:pt x="4885980" y="4572001"/>
                </a:lnTo>
                <a:cubicBezTo>
                  <a:pt x="4802597" y="4357380"/>
                  <a:pt x="4612229" y="4194541"/>
                  <a:pt x="4378227" y="4144250"/>
                </a:cubicBezTo>
                <a:cubicBezTo>
                  <a:pt x="4412722" y="4319651"/>
                  <a:pt x="4514944" y="4471530"/>
                  <a:pt x="4658041" y="4572001"/>
                </a:cubicBezTo>
                <a:lnTo>
                  <a:pt x="4463800" y="4572001"/>
                </a:lnTo>
                <a:cubicBezTo>
                  <a:pt x="4347669" y="4452596"/>
                  <a:pt x="4269106" y="4298519"/>
                  <a:pt x="4244741" y="4127511"/>
                </a:cubicBezTo>
                <a:cubicBezTo>
                  <a:pt x="4244574" y="4127458"/>
                  <a:pt x="4244405" y="4127453"/>
                  <a:pt x="4244236" y="4127448"/>
                </a:cubicBezTo>
                <a:lnTo>
                  <a:pt x="4243697" y="4120772"/>
                </a:lnTo>
                <a:cubicBezTo>
                  <a:pt x="4238639" y="4090522"/>
                  <a:pt x="4236188" y="4059631"/>
                  <a:pt x="4236230" y="4028296"/>
                </a:cubicBezTo>
                <a:cubicBezTo>
                  <a:pt x="4234918" y="4022668"/>
                  <a:pt x="4234860" y="4017001"/>
                  <a:pt x="4234860" y="4011320"/>
                </a:cubicBezTo>
                <a:lnTo>
                  <a:pt x="4235454" y="3999880"/>
                </a:lnTo>
                <a:lnTo>
                  <a:pt x="4235952" y="3999913"/>
                </a:lnTo>
                <a:close/>
                <a:moveTo>
                  <a:pt x="4213227" y="3999419"/>
                </a:moveTo>
                <a:lnTo>
                  <a:pt x="4213253" y="3999913"/>
                </a:lnTo>
                <a:lnTo>
                  <a:pt x="4213751" y="3999880"/>
                </a:lnTo>
                <a:lnTo>
                  <a:pt x="4214345" y="4011320"/>
                </a:lnTo>
                <a:cubicBezTo>
                  <a:pt x="4214345" y="4017001"/>
                  <a:pt x="4214286" y="4022668"/>
                  <a:pt x="4212974" y="4028296"/>
                </a:cubicBezTo>
                <a:cubicBezTo>
                  <a:pt x="4213016" y="4059631"/>
                  <a:pt x="4210566" y="4090522"/>
                  <a:pt x="4205507" y="4120772"/>
                </a:cubicBezTo>
                <a:lnTo>
                  <a:pt x="4204969" y="4127448"/>
                </a:lnTo>
                <a:cubicBezTo>
                  <a:pt x="4204799" y="4127453"/>
                  <a:pt x="4204631" y="4127458"/>
                  <a:pt x="4204463" y="4127511"/>
                </a:cubicBezTo>
                <a:cubicBezTo>
                  <a:pt x="4180098" y="4298519"/>
                  <a:pt x="4101535" y="4452596"/>
                  <a:pt x="3985404" y="4572001"/>
                </a:cubicBezTo>
                <a:lnTo>
                  <a:pt x="3791163" y="4572001"/>
                </a:lnTo>
                <a:cubicBezTo>
                  <a:pt x="3934261" y="4471530"/>
                  <a:pt x="4036484" y="4319651"/>
                  <a:pt x="4070978" y="4144250"/>
                </a:cubicBezTo>
                <a:cubicBezTo>
                  <a:pt x="3836975" y="4194541"/>
                  <a:pt x="3646607" y="4357380"/>
                  <a:pt x="3563224" y="4572001"/>
                </a:cubicBezTo>
                <a:lnTo>
                  <a:pt x="3425676" y="4572001"/>
                </a:lnTo>
                <a:cubicBezTo>
                  <a:pt x="3519039" y="4283539"/>
                  <a:pt x="3772269" y="4064450"/>
                  <a:pt x="4084348" y="4012794"/>
                </a:cubicBezTo>
                <a:lnTo>
                  <a:pt x="4084465" y="4011646"/>
                </a:lnTo>
                <a:cubicBezTo>
                  <a:pt x="4089774" y="4010636"/>
                  <a:pt x="4095102" y="4009688"/>
                  <a:pt x="4100678" y="4010107"/>
                </a:cubicBezTo>
                <a:cubicBezTo>
                  <a:pt x="4131861" y="4004550"/>
                  <a:pt x="4163754" y="4001569"/>
                  <a:pt x="4196139" y="4001042"/>
                </a:cubicBezTo>
                <a:close/>
                <a:moveTo>
                  <a:pt x="2543827" y="3999419"/>
                </a:moveTo>
                <a:lnTo>
                  <a:pt x="2560914" y="4001042"/>
                </a:lnTo>
                <a:cubicBezTo>
                  <a:pt x="2593300" y="4001569"/>
                  <a:pt x="2625192" y="4004550"/>
                  <a:pt x="2656376" y="4010107"/>
                </a:cubicBezTo>
                <a:cubicBezTo>
                  <a:pt x="2661952" y="4009688"/>
                  <a:pt x="2667280" y="4010636"/>
                  <a:pt x="2672588" y="4011646"/>
                </a:cubicBezTo>
                <a:lnTo>
                  <a:pt x="2672706" y="4012794"/>
                </a:lnTo>
                <a:cubicBezTo>
                  <a:pt x="2984785" y="4064450"/>
                  <a:pt x="3238014" y="4283539"/>
                  <a:pt x="3331377" y="4572001"/>
                </a:cubicBezTo>
                <a:lnTo>
                  <a:pt x="3193830" y="4572001"/>
                </a:lnTo>
                <a:cubicBezTo>
                  <a:pt x="3110446" y="4357380"/>
                  <a:pt x="2920078" y="4194541"/>
                  <a:pt x="2686076" y="4144250"/>
                </a:cubicBezTo>
                <a:cubicBezTo>
                  <a:pt x="2720570" y="4319650"/>
                  <a:pt x="2822793" y="4471530"/>
                  <a:pt x="2965890" y="4572001"/>
                </a:cubicBezTo>
                <a:lnTo>
                  <a:pt x="2771649" y="4572001"/>
                </a:lnTo>
                <a:cubicBezTo>
                  <a:pt x="2655518" y="4452596"/>
                  <a:pt x="2576955" y="4298519"/>
                  <a:pt x="2552590" y="4127511"/>
                </a:cubicBezTo>
                <a:cubicBezTo>
                  <a:pt x="2552423" y="4127458"/>
                  <a:pt x="2552254" y="4127453"/>
                  <a:pt x="2552085" y="4127448"/>
                </a:cubicBezTo>
                <a:lnTo>
                  <a:pt x="2551547" y="4120772"/>
                </a:lnTo>
                <a:cubicBezTo>
                  <a:pt x="2546488" y="4090522"/>
                  <a:pt x="2544037" y="4059631"/>
                  <a:pt x="2544079" y="4028296"/>
                </a:cubicBezTo>
                <a:cubicBezTo>
                  <a:pt x="2542767" y="4022668"/>
                  <a:pt x="2542709" y="4017001"/>
                  <a:pt x="2542709" y="4011320"/>
                </a:cubicBezTo>
                <a:lnTo>
                  <a:pt x="2543303" y="3999880"/>
                </a:lnTo>
                <a:lnTo>
                  <a:pt x="2543801" y="3999913"/>
                </a:lnTo>
                <a:close/>
                <a:moveTo>
                  <a:pt x="2521076" y="3999419"/>
                </a:moveTo>
                <a:lnTo>
                  <a:pt x="2521102" y="3999913"/>
                </a:lnTo>
                <a:lnTo>
                  <a:pt x="2521600" y="3999880"/>
                </a:lnTo>
                <a:lnTo>
                  <a:pt x="2522194" y="4011320"/>
                </a:lnTo>
                <a:cubicBezTo>
                  <a:pt x="2522194" y="4017001"/>
                  <a:pt x="2522135" y="4022668"/>
                  <a:pt x="2520823" y="4028296"/>
                </a:cubicBezTo>
                <a:cubicBezTo>
                  <a:pt x="2520865" y="4059631"/>
                  <a:pt x="2518415" y="4090522"/>
                  <a:pt x="2513356" y="4120772"/>
                </a:cubicBezTo>
                <a:lnTo>
                  <a:pt x="2512818" y="4127448"/>
                </a:lnTo>
                <a:cubicBezTo>
                  <a:pt x="2512648" y="4127453"/>
                  <a:pt x="2512480" y="4127458"/>
                  <a:pt x="2512312" y="4127511"/>
                </a:cubicBezTo>
                <a:cubicBezTo>
                  <a:pt x="2487947" y="4298519"/>
                  <a:pt x="2409385" y="4452596"/>
                  <a:pt x="2293253" y="4572001"/>
                </a:cubicBezTo>
                <a:lnTo>
                  <a:pt x="2099012" y="4572001"/>
                </a:lnTo>
                <a:cubicBezTo>
                  <a:pt x="2242110" y="4471530"/>
                  <a:pt x="2344333" y="4319651"/>
                  <a:pt x="2378827" y="4144250"/>
                </a:cubicBezTo>
                <a:cubicBezTo>
                  <a:pt x="2144825" y="4194541"/>
                  <a:pt x="1954456" y="4357380"/>
                  <a:pt x="1871073" y="4572001"/>
                </a:cubicBezTo>
                <a:lnTo>
                  <a:pt x="1733525" y="4572001"/>
                </a:lnTo>
                <a:cubicBezTo>
                  <a:pt x="1826888" y="4283539"/>
                  <a:pt x="2080118" y="4064450"/>
                  <a:pt x="2392197" y="4012794"/>
                </a:cubicBezTo>
                <a:lnTo>
                  <a:pt x="2392314" y="4011646"/>
                </a:lnTo>
                <a:cubicBezTo>
                  <a:pt x="2397623" y="4010636"/>
                  <a:pt x="2402951" y="4009688"/>
                  <a:pt x="2408527" y="4010107"/>
                </a:cubicBezTo>
                <a:cubicBezTo>
                  <a:pt x="2439710" y="4004550"/>
                  <a:pt x="2471603" y="4001569"/>
                  <a:pt x="2503988" y="4001042"/>
                </a:cubicBezTo>
                <a:close/>
                <a:moveTo>
                  <a:pt x="851676" y="3999419"/>
                </a:moveTo>
                <a:lnTo>
                  <a:pt x="868763" y="4001042"/>
                </a:lnTo>
                <a:cubicBezTo>
                  <a:pt x="901149" y="4001569"/>
                  <a:pt x="933041" y="4004550"/>
                  <a:pt x="964225" y="4010107"/>
                </a:cubicBezTo>
                <a:cubicBezTo>
                  <a:pt x="969801" y="4009688"/>
                  <a:pt x="975129" y="4010636"/>
                  <a:pt x="980437" y="4011646"/>
                </a:cubicBezTo>
                <a:lnTo>
                  <a:pt x="980555" y="4012794"/>
                </a:lnTo>
                <a:cubicBezTo>
                  <a:pt x="1292634" y="4064450"/>
                  <a:pt x="1545864" y="4283539"/>
                  <a:pt x="1639226" y="4572001"/>
                </a:cubicBezTo>
                <a:lnTo>
                  <a:pt x="1501679" y="4572001"/>
                </a:lnTo>
                <a:cubicBezTo>
                  <a:pt x="1418296" y="4357380"/>
                  <a:pt x="1227927" y="4194541"/>
                  <a:pt x="993925" y="4144250"/>
                </a:cubicBezTo>
                <a:cubicBezTo>
                  <a:pt x="1028419" y="4319651"/>
                  <a:pt x="1130642" y="4471530"/>
                  <a:pt x="1273740" y="4572001"/>
                </a:cubicBezTo>
                <a:lnTo>
                  <a:pt x="1079499" y="4572001"/>
                </a:lnTo>
                <a:cubicBezTo>
                  <a:pt x="963367" y="4452596"/>
                  <a:pt x="884804" y="4298519"/>
                  <a:pt x="860439" y="4127511"/>
                </a:cubicBezTo>
                <a:cubicBezTo>
                  <a:pt x="860272" y="4127458"/>
                  <a:pt x="860103" y="4127453"/>
                  <a:pt x="859934" y="4127448"/>
                </a:cubicBezTo>
                <a:lnTo>
                  <a:pt x="859396" y="4120772"/>
                </a:lnTo>
                <a:cubicBezTo>
                  <a:pt x="854337" y="4090522"/>
                  <a:pt x="851886" y="4059631"/>
                  <a:pt x="851928" y="4028296"/>
                </a:cubicBezTo>
                <a:cubicBezTo>
                  <a:pt x="850616" y="4022668"/>
                  <a:pt x="850558" y="4017001"/>
                  <a:pt x="850558" y="4011320"/>
                </a:cubicBezTo>
                <a:lnTo>
                  <a:pt x="851152" y="3999880"/>
                </a:lnTo>
                <a:lnTo>
                  <a:pt x="851650" y="3999913"/>
                </a:lnTo>
                <a:close/>
                <a:moveTo>
                  <a:pt x="828925" y="3999419"/>
                </a:moveTo>
                <a:lnTo>
                  <a:pt x="828951" y="3999913"/>
                </a:lnTo>
                <a:lnTo>
                  <a:pt x="829449" y="3999880"/>
                </a:lnTo>
                <a:lnTo>
                  <a:pt x="830043" y="4011320"/>
                </a:lnTo>
                <a:cubicBezTo>
                  <a:pt x="830043" y="4017001"/>
                  <a:pt x="829984" y="4022668"/>
                  <a:pt x="828672" y="4028296"/>
                </a:cubicBezTo>
                <a:cubicBezTo>
                  <a:pt x="828714" y="4059631"/>
                  <a:pt x="826264" y="4090522"/>
                  <a:pt x="821205" y="4120772"/>
                </a:cubicBezTo>
                <a:lnTo>
                  <a:pt x="820667" y="4127448"/>
                </a:lnTo>
                <a:cubicBezTo>
                  <a:pt x="820497" y="4127453"/>
                  <a:pt x="820329" y="4127458"/>
                  <a:pt x="820161" y="4127511"/>
                </a:cubicBezTo>
                <a:cubicBezTo>
                  <a:pt x="795796" y="4298519"/>
                  <a:pt x="717234" y="4452596"/>
                  <a:pt x="601102" y="4572001"/>
                </a:cubicBezTo>
                <a:lnTo>
                  <a:pt x="406861" y="4572001"/>
                </a:lnTo>
                <a:cubicBezTo>
                  <a:pt x="549959" y="4471530"/>
                  <a:pt x="652182" y="4319650"/>
                  <a:pt x="686676" y="4144250"/>
                </a:cubicBezTo>
                <a:cubicBezTo>
                  <a:pt x="452674" y="4194541"/>
                  <a:pt x="262305" y="4357380"/>
                  <a:pt x="178922" y="4572001"/>
                </a:cubicBezTo>
                <a:lnTo>
                  <a:pt x="41374" y="4572001"/>
                </a:lnTo>
                <a:cubicBezTo>
                  <a:pt x="134738" y="4283539"/>
                  <a:pt x="387967" y="4064450"/>
                  <a:pt x="700046" y="4012794"/>
                </a:cubicBezTo>
                <a:lnTo>
                  <a:pt x="700163" y="4011646"/>
                </a:lnTo>
                <a:cubicBezTo>
                  <a:pt x="705472" y="4010636"/>
                  <a:pt x="710800" y="4009688"/>
                  <a:pt x="716376" y="4010107"/>
                </a:cubicBezTo>
                <a:cubicBezTo>
                  <a:pt x="747559" y="4004550"/>
                  <a:pt x="779452" y="4001569"/>
                  <a:pt x="811837" y="4001042"/>
                </a:cubicBezTo>
                <a:close/>
                <a:moveTo>
                  <a:pt x="8305836" y="3304913"/>
                </a:moveTo>
                <a:cubicBezTo>
                  <a:pt x="8030646" y="3363591"/>
                  <a:pt x="7815802" y="3576701"/>
                  <a:pt x="7762527" y="3845480"/>
                </a:cubicBezTo>
                <a:cubicBezTo>
                  <a:pt x="8037717" y="3786801"/>
                  <a:pt x="8252560" y="3573691"/>
                  <a:pt x="8305836" y="3304913"/>
                </a:cubicBezTo>
                <a:close/>
                <a:moveTo>
                  <a:pt x="6911971" y="3304913"/>
                </a:moveTo>
                <a:cubicBezTo>
                  <a:pt x="6965247" y="3573691"/>
                  <a:pt x="7180090" y="3786801"/>
                  <a:pt x="7455280" y="3845480"/>
                </a:cubicBezTo>
                <a:cubicBezTo>
                  <a:pt x="7402005" y="3576701"/>
                  <a:pt x="7187161" y="3363591"/>
                  <a:pt x="6911971" y="3304913"/>
                </a:cubicBezTo>
                <a:close/>
                <a:moveTo>
                  <a:pt x="6613685" y="3304913"/>
                </a:moveTo>
                <a:cubicBezTo>
                  <a:pt x="6338495" y="3363591"/>
                  <a:pt x="6123651" y="3576701"/>
                  <a:pt x="6070376" y="3845480"/>
                </a:cubicBezTo>
                <a:cubicBezTo>
                  <a:pt x="6345566" y="3786801"/>
                  <a:pt x="6560409" y="3573691"/>
                  <a:pt x="6613685" y="3304913"/>
                </a:cubicBezTo>
                <a:close/>
                <a:moveTo>
                  <a:pt x="5219820" y="3304913"/>
                </a:moveTo>
                <a:cubicBezTo>
                  <a:pt x="5273096" y="3573691"/>
                  <a:pt x="5487939" y="3786801"/>
                  <a:pt x="5763129" y="3845480"/>
                </a:cubicBezTo>
                <a:cubicBezTo>
                  <a:pt x="5709854" y="3576701"/>
                  <a:pt x="5495010" y="3363591"/>
                  <a:pt x="5219820" y="3304913"/>
                </a:cubicBezTo>
                <a:close/>
                <a:moveTo>
                  <a:pt x="4921534" y="3304913"/>
                </a:moveTo>
                <a:cubicBezTo>
                  <a:pt x="4646344" y="3363591"/>
                  <a:pt x="4431500" y="3576701"/>
                  <a:pt x="4378225" y="3845480"/>
                </a:cubicBezTo>
                <a:cubicBezTo>
                  <a:pt x="4653415" y="3786801"/>
                  <a:pt x="4868259" y="3573691"/>
                  <a:pt x="4921534" y="3304913"/>
                </a:cubicBezTo>
                <a:close/>
                <a:moveTo>
                  <a:pt x="3527669" y="3304913"/>
                </a:moveTo>
                <a:cubicBezTo>
                  <a:pt x="3580945" y="3573691"/>
                  <a:pt x="3795788" y="3786801"/>
                  <a:pt x="4070978" y="3845480"/>
                </a:cubicBezTo>
                <a:cubicBezTo>
                  <a:pt x="4017703" y="3576701"/>
                  <a:pt x="3802859" y="3363591"/>
                  <a:pt x="3527669" y="3304913"/>
                </a:cubicBezTo>
                <a:close/>
                <a:moveTo>
                  <a:pt x="3229383" y="3304913"/>
                </a:moveTo>
                <a:cubicBezTo>
                  <a:pt x="2954193" y="3363591"/>
                  <a:pt x="2739349" y="3576701"/>
                  <a:pt x="2686074" y="3845480"/>
                </a:cubicBezTo>
                <a:cubicBezTo>
                  <a:pt x="2961264" y="3786801"/>
                  <a:pt x="3176107" y="3573691"/>
                  <a:pt x="3229383" y="3304913"/>
                </a:cubicBezTo>
                <a:close/>
                <a:moveTo>
                  <a:pt x="1835518" y="3304913"/>
                </a:moveTo>
                <a:cubicBezTo>
                  <a:pt x="1888794" y="3573691"/>
                  <a:pt x="2103637" y="3786801"/>
                  <a:pt x="2378827" y="3845480"/>
                </a:cubicBezTo>
                <a:cubicBezTo>
                  <a:pt x="2325552" y="3576701"/>
                  <a:pt x="2110708" y="3363591"/>
                  <a:pt x="1835518" y="3304913"/>
                </a:cubicBezTo>
                <a:close/>
                <a:moveTo>
                  <a:pt x="1537232" y="3304913"/>
                </a:moveTo>
                <a:cubicBezTo>
                  <a:pt x="1262042" y="3363591"/>
                  <a:pt x="1047198" y="3576701"/>
                  <a:pt x="993923" y="3845480"/>
                </a:cubicBezTo>
                <a:cubicBezTo>
                  <a:pt x="1269113" y="3786801"/>
                  <a:pt x="1483956" y="3573691"/>
                  <a:pt x="1537232" y="3304913"/>
                </a:cubicBezTo>
                <a:close/>
                <a:moveTo>
                  <a:pt x="143367" y="3304913"/>
                </a:moveTo>
                <a:cubicBezTo>
                  <a:pt x="196643" y="3573691"/>
                  <a:pt x="411486" y="3786801"/>
                  <a:pt x="686676" y="3845480"/>
                </a:cubicBezTo>
                <a:cubicBezTo>
                  <a:pt x="633401" y="3576701"/>
                  <a:pt x="418557" y="3363591"/>
                  <a:pt x="143367" y="3304913"/>
                </a:cubicBezTo>
                <a:close/>
                <a:moveTo>
                  <a:pt x="8461873" y="3161219"/>
                </a:moveTo>
                <a:lnTo>
                  <a:pt x="8478960" y="3162829"/>
                </a:lnTo>
                <a:cubicBezTo>
                  <a:pt x="8511346" y="3163352"/>
                  <a:pt x="8543239" y="3166310"/>
                  <a:pt x="8574422" y="3171823"/>
                </a:cubicBezTo>
                <a:cubicBezTo>
                  <a:pt x="8579998" y="3171407"/>
                  <a:pt x="8585326" y="3172348"/>
                  <a:pt x="8590635" y="3173350"/>
                </a:cubicBezTo>
                <a:lnTo>
                  <a:pt x="8590752" y="3174489"/>
                </a:lnTo>
                <a:cubicBezTo>
                  <a:pt x="8815033" y="3211322"/>
                  <a:pt x="9008920" y="3333951"/>
                  <a:pt x="9135069" y="3506215"/>
                </a:cubicBezTo>
                <a:lnTo>
                  <a:pt x="9139239" y="3512974"/>
                </a:lnTo>
                <a:lnTo>
                  <a:pt x="9139239" y="3816134"/>
                </a:lnTo>
                <a:lnTo>
                  <a:pt x="9120077" y="3747490"/>
                </a:lnTo>
                <a:cubicBezTo>
                  <a:pt x="9039502" y="3525837"/>
                  <a:pt x="8844913" y="3356256"/>
                  <a:pt x="8604122" y="3304913"/>
                </a:cubicBezTo>
                <a:cubicBezTo>
                  <a:pt x="8650738" y="3540094"/>
                  <a:pt x="8821055" y="3732654"/>
                  <a:pt x="9047261" y="3816429"/>
                </a:cubicBezTo>
                <a:lnTo>
                  <a:pt x="9139239" y="3843104"/>
                </a:lnTo>
                <a:lnTo>
                  <a:pt x="9139239" y="3970603"/>
                </a:lnTo>
                <a:lnTo>
                  <a:pt x="9030179" y="3943797"/>
                </a:lnTo>
                <a:cubicBezTo>
                  <a:pt x="8735297" y="3846211"/>
                  <a:pt x="8514628" y="3594637"/>
                  <a:pt x="8470637" y="3288305"/>
                </a:cubicBezTo>
                <a:cubicBezTo>
                  <a:pt x="8470469" y="3288253"/>
                  <a:pt x="8470301" y="3288248"/>
                  <a:pt x="8470131" y="3288243"/>
                </a:cubicBezTo>
                <a:lnTo>
                  <a:pt x="8469593" y="3281619"/>
                </a:lnTo>
                <a:cubicBezTo>
                  <a:pt x="8464534" y="3251607"/>
                  <a:pt x="8462083" y="3220958"/>
                  <a:pt x="8462126" y="3189869"/>
                </a:cubicBezTo>
                <a:cubicBezTo>
                  <a:pt x="8460814" y="3184286"/>
                  <a:pt x="8460755" y="3178663"/>
                  <a:pt x="8460755" y="3173027"/>
                </a:cubicBezTo>
                <a:lnTo>
                  <a:pt x="8461349" y="3161677"/>
                </a:lnTo>
                <a:lnTo>
                  <a:pt x="8461847" y="3161709"/>
                </a:lnTo>
                <a:close/>
                <a:moveTo>
                  <a:pt x="8448085" y="3161219"/>
                </a:moveTo>
                <a:lnTo>
                  <a:pt x="8448111" y="3161709"/>
                </a:lnTo>
                <a:lnTo>
                  <a:pt x="8448609" y="3161677"/>
                </a:lnTo>
                <a:lnTo>
                  <a:pt x="8449203" y="3173027"/>
                </a:lnTo>
                <a:cubicBezTo>
                  <a:pt x="8449203" y="3178663"/>
                  <a:pt x="8449144" y="3184286"/>
                  <a:pt x="8447832" y="3189869"/>
                </a:cubicBezTo>
                <a:cubicBezTo>
                  <a:pt x="8447875" y="3220958"/>
                  <a:pt x="8445424" y="3251607"/>
                  <a:pt x="8440365" y="3281619"/>
                </a:cubicBezTo>
                <a:lnTo>
                  <a:pt x="8439827" y="3288243"/>
                </a:lnTo>
                <a:cubicBezTo>
                  <a:pt x="8439657" y="3288248"/>
                  <a:pt x="8439489" y="3288253"/>
                  <a:pt x="8439321" y="3288305"/>
                </a:cubicBezTo>
                <a:cubicBezTo>
                  <a:pt x="8389046" y="3638399"/>
                  <a:pt x="8108007" y="3916971"/>
                  <a:pt x="7749156" y="3975903"/>
                </a:cubicBezTo>
                <a:lnTo>
                  <a:pt x="7749040" y="3977042"/>
                </a:lnTo>
                <a:cubicBezTo>
                  <a:pt x="7743729" y="3978045"/>
                  <a:pt x="7738400" y="3978986"/>
                  <a:pt x="7732823" y="3978570"/>
                </a:cubicBezTo>
                <a:cubicBezTo>
                  <a:pt x="7701651" y="3984080"/>
                  <a:pt x="7669771" y="3987038"/>
                  <a:pt x="7637396" y="3987561"/>
                </a:cubicBezTo>
                <a:lnTo>
                  <a:pt x="7620278" y="3989174"/>
                </a:lnTo>
                <a:lnTo>
                  <a:pt x="7620252" y="3988683"/>
                </a:lnTo>
                <a:lnTo>
                  <a:pt x="7619753" y="3988716"/>
                </a:lnTo>
                <a:cubicBezTo>
                  <a:pt x="7619187" y="3984944"/>
                  <a:pt x="7619160" y="3981158"/>
                  <a:pt x="7619160" y="3977366"/>
                </a:cubicBezTo>
                <a:cubicBezTo>
                  <a:pt x="7619160" y="3971728"/>
                  <a:pt x="7619219" y="3966104"/>
                  <a:pt x="7620531" y="3960518"/>
                </a:cubicBezTo>
                <a:cubicBezTo>
                  <a:pt x="7620488" y="3929436"/>
                  <a:pt x="7622938" y="3898794"/>
                  <a:pt x="7627995" y="3868787"/>
                </a:cubicBezTo>
                <a:lnTo>
                  <a:pt x="7628535" y="3862150"/>
                </a:lnTo>
                <a:cubicBezTo>
                  <a:pt x="7628704" y="3862145"/>
                  <a:pt x="7628873" y="3862140"/>
                  <a:pt x="7629040" y="3862087"/>
                </a:cubicBezTo>
                <a:cubicBezTo>
                  <a:pt x="7679317" y="3511992"/>
                  <a:pt x="7960356" y="3233421"/>
                  <a:pt x="8319206" y="3174489"/>
                </a:cubicBezTo>
                <a:lnTo>
                  <a:pt x="8319323" y="3173350"/>
                </a:lnTo>
                <a:cubicBezTo>
                  <a:pt x="8324632" y="3172348"/>
                  <a:pt x="8329960" y="3171407"/>
                  <a:pt x="8335536" y="3171823"/>
                </a:cubicBezTo>
                <a:cubicBezTo>
                  <a:pt x="8366719" y="3166310"/>
                  <a:pt x="8398612" y="3163352"/>
                  <a:pt x="8430998" y="3162829"/>
                </a:cubicBezTo>
                <a:close/>
                <a:moveTo>
                  <a:pt x="6769722" y="3161219"/>
                </a:moveTo>
                <a:lnTo>
                  <a:pt x="6786810" y="3162829"/>
                </a:lnTo>
                <a:cubicBezTo>
                  <a:pt x="6819195" y="3163352"/>
                  <a:pt x="6851088" y="3166310"/>
                  <a:pt x="6882271" y="3171823"/>
                </a:cubicBezTo>
                <a:cubicBezTo>
                  <a:pt x="6887847" y="3171407"/>
                  <a:pt x="6893175" y="3172348"/>
                  <a:pt x="6898484" y="3173350"/>
                </a:cubicBezTo>
                <a:lnTo>
                  <a:pt x="6898601" y="3174489"/>
                </a:lnTo>
                <a:cubicBezTo>
                  <a:pt x="7257451" y="3233421"/>
                  <a:pt x="7538490" y="3511992"/>
                  <a:pt x="7588766" y="3862087"/>
                </a:cubicBezTo>
                <a:cubicBezTo>
                  <a:pt x="7588934" y="3862140"/>
                  <a:pt x="7589103" y="3862145"/>
                  <a:pt x="7589272" y="3862150"/>
                </a:cubicBezTo>
                <a:lnTo>
                  <a:pt x="7589812" y="3868787"/>
                </a:lnTo>
                <a:cubicBezTo>
                  <a:pt x="7594869" y="3898794"/>
                  <a:pt x="7597319" y="3929436"/>
                  <a:pt x="7597276" y="3960518"/>
                </a:cubicBezTo>
                <a:cubicBezTo>
                  <a:pt x="7598588" y="3966104"/>
                  <a:pt x="7598647" y="3971728"/>
                  <a:pt x="7598647" y="3977366"/>
                </a:cubicBezTo>
                <a:cubicBezTo>
                  <a:pt x="7598647" y="3981158"/>
                  <a:pt x="7598620" y="3984944"/>
                  <a:pt x="7598054" y="3988716"/>
                </a:cubicBezTo>
                <a:lnTo>
                  <a:pt x="7597555" y="3988683"/>
                </a:lnTo>
                <a:lnTo>
                  <a:pt x="7597529" y="3989174"/>
                </a:lnTo>
                <a:lnTo>
                  <a:pt x="7580411" y="3987561"/>
                </a:lnTo>
                <a:cubicBezTo>
                  <a:pt x="7548036" y="3987038"/>
                  <a:pt x="7516156" y="3984080"/>
                  <a:pt x="7484984" y="3978570"/>
                </a:cubicBezTo>
                <a:cubicBezTo>
                  <a:pt x="7479407" y="3978986"/>
                  <a:pt x="7474078" y="3978045"/>
                  <a:pt x="7468767" y="3977042"/>
                </a:cubicBezTo>
                <a:lnTo>
                  <a:pt x="7468651" y="3975903"/>
                </a:lnTo>
                <a:cubicBezTo>
                  <a:pt x="7109800" y="3916971"/>
                  <a:pt x="6828761" y="3638399"/>
                  <a:pt x="6778486" y="3288305"/>
                </a:cubicBezTo>
                <a:cubicBezTo>
                  <a:pt x="6778318" y="3288253"/>
                  <a:pt x="6778150" y="3288248"/>
                  <a:pt x="6777980" y="3288243"/>
                </a:cubicBezTo>
                <a:lnTo>
                  <a:pt x="6777442" y="3281619"/>
                </a:lnTo>
                <a:cubicBezTo>
                  <a:pt x="6772383" y="3251607"/>
                  <a:pt x="6769933" y="3220958"/>
                  <a:pt x="6769975" y="3189869"/>
                </a:cubicBezTo>
                <a:cubicBezTo>
                  <a:pt x="6768663" y="3184286"/>
                  <a:pt x="6768604" y="3178663"/>
                  <a:pt x="6768604" y="3173027"/>
                </a:cubicBezTo>
                <a:lnTo>
                  <a:pt x="6769198" y="3161677"/>
                </a:lnTo>
                <a:lnTo>
                  <a:pt x="6769696" y="3161709"/>
                </a:lnTo>
                <a:close/>
                <a:moveTo>
                  <a:pt x="6755934" y="3161219"/>
                </a:moveTo>
                <a:lnTo>
                  <a:pt x="6755960" y="3161709"/>
                </a:lnTo>
                <a:lnTo>
                  <a:pt x="6756458" y="3161677"/>
                </a:lnTo>
                <a:lnTo>
                  <a:pt x="6757052" y="3173027"/>
                </a:lnTo>
                <a:cubicBezTo>
                  <a:pt x="6757052" y="3178663"/>
                  <a:pt x="6756994" y="3184286"/>
                  <a:pt x="6755682" y="3189869"/>
                </a:cubicBezTo>
                <a:cubicBezTo>
                  <a:pt x="6755724" y="3220958"/>
                  <a:pt x="6753273" y="3251607"/>
                  <a:pt x="6748215" y="3281619"/>
                </a:cubicBezTo>
                <a:lnTo>
                  <a:pt x="6747676" y="3288243"/>
                </a:lnTo>
                <a:cubicBezTo>
                  <a:pt x="6747507" y="3288248"/>
                  <a:pt x="6747338" y="3288253"/>
                  <a:pt x="6747171" y="3288305"/>
                </a:cubicBezTo>
                <a:cubicBezTo>
                  <a:pt x="6696895" y="3638399"/>
                  <a:pt x="6415856" y="3916971"/>
                  <a:pt x="6057005" y="3975903"/>
                </a:cubicBezTo>
                <a:lnTo>
                  <a:pt x="6056889" y="3977042"/>
                </a:lnTo>
                <a:cubicBezTo>
                  <a:pt x="6051578" y="3978045"/>
                  <a:pt x="6046249" y="3978986"/>
                  <a:pt x="6040672" y="3978570"/>
                </a:cubicBezTo>
                <a:cubicBezTo>
                  <a:pt x="6009500" y="3984080"/>
                  <a:pt x="5977620" y="3987038"/>
                  <a:pt x="5945246" y="3987561"/>
                </a:cubicBezTo>
                <a:lnTo>
                  <a:pt x="5928127" y="3989174"/>
                </a:lnTo>
                <a:lnTo>
                  <a:pt x="5928101" y="3988683"/>
                </a:lnTo>
                <a:lnTo>
                  <a:pt x="5927602" y="3988716"/>
                </a:lnTo>
                <a:cubicBezTo>
                  <a:pt x="5927036" y="3984944"/>
                  <a:pt x="5927009" y="3981158"/>
                  <a:pt x="5927009" y="3977366"/>
                </a:cubicBezTo>
                <a:cubicBezTo>
                  <a:pt x="5927009" y="3971728"/>
                  <a:pt x="5927068" y="3966104"/>
                  <a:pt x="5928380" y="3960518"/>
                </a:cubicBezTo>
                <a:cubicBezTo>
                  <a:pt x="5928338" y="3929436"/>
                  <a:pt x="5930787" y="3898794"/>
                  <a:pt x="5935844" y="3868787"/>
                </a:cubicBezTo>
                <a:lnTo>
                  <a:pt x="5936384" y="3862150"/>
                </a:lnTo>
                <a:cubicBezTo>
                  <a:pt x="5936553" y="3862145"/>
                  <a:pt x="5936722" y="3862140"/>
                  <a:pt x="5936890" y="3862087"/>
                </a:cubicBezTo>
                <a:cubicBezTo>
                  <a:pt x="5987166" y="3511992"/>
                  <a:pt x="6268205" y="3233421"/>
                  <a:pt x="6627056" y="3174489"/>
                </a:cubicBezTo>
                <a:lnTo>
                  <a:pt x="6627173" y="3173350"/>
                </a:lnTo>
                <a:cubicBezTo>
                  <a:pt x="6632481" y="3172348"/>
                  <a:pt x="6637809" y="3171407"/>
                  <a:pt x="6643385" y="3171823"/>
                </a:cubicBezTo>
                <a:cubicBezTo>
                  <a:pt x="6674569" y="3166310"/>
                  <a:pt x="6706461" y="3163352"/>
                  <a:pt x="6738847" y="3162829"/>
                </a:cubicBezTo>
                <a:close/>
                <a:moveTo>
                  <a:pt x="5077571" y="3161219"/>
                </a:moveTo>
                <a:lnTo>
                  <a:pt x="5094659" y="3162829"/>
                </a:lnTo>
                <a:cubicBezTo>
                  <a:pt x="5127044" y="3163352"/>
                  <a:pt x="5158937" y="3166310"/>
                  <a:pt x="5190120" y="3171823"/>
                </a:cubicBezTo>
                <a:cubicBezTo>
                  <a:pt x="5195696" y="3171407"/>
                  <a:pt x="5201024" y="3172348"/>
                  <a:pt x="5206334" y="3173350"/>
                </a:cubicBezTo>
                <a:lnTo>
                  <a:pt x="5206450" y="3174489"/>
                </a:lnTo>
                <a:cubicBezTo>
                  <a:pt x="5565300" y="3233421"/>
                  <a:pt x="5846339" y="3511992"/>
                  <a:pt x="5896616" y="3862087"/>
                </a:cubicBezTo>
                <a:cubicBezTo>
                  <a:pt x="5896783" y="3862140"/>
                  <a:pt x="5896953" y="3862145"/>
                  <a:pt x="5897121" y="3862150"/>
                </a:cubicBezTo>
                <a:lnTo>
                  <a:pt x="5897662" y="3868787"/>
                </a:lnTo>
                <a:cubicBezTo>
                  <a:pt x="5902718" y="3898794"/>
                  <a:pt x="5905168" y="3929436"/>
                  <a:pt x="5905126" y="3960518"/>
                </a:cubicBezTo>
                <a:cubicBezTo>
                  <a:pt x="5906438" y="3966104"/>
                  <a:pt x="5906496" y="3971728"/>
                  <a:pt x="5906496" y="3977366"/>
                </a:cubicBezTo>
                <a:cubicBezTo>
                  <a:pt x="5906496" y="3981158"/>
                  <a:pt x="5906469" y="3984944"/>
                  <a:pt x="5905903" y="3988716"/>
                </a:cubicBezTo>
                <a:lnTo>
                  <a:pt x="5905404" y="3988683"/>
                </a:lnTo>
                <a:lnTo>
                  <a:pt x="5905378" y="3989174"/>
                </a:lnTo>
                <a:lnTo>
                  <a:pt x="5888260" y="3987561"/>
                </a:lnTo>
                <a:cubicBezTo>
                  <a:pt x="5855886" y="3987038"/>
                  <a:pt x="5824005" y="3984080"/>
                  <a:pt x="5792833" y="3978570"/>
                </a:cubicBezTo>
                <a:cubicBezTo>
                  <a:pt x="5787256" y="3978986"/>
                  <a:pt x="5781927" y="3978045"/>
                  <a:pt x="5776617" y="3977042"/>
                </a:cubicBezTo>
                <a:lnTo>
                  <a:pt x="5776501" y="3975903"/>
                </a:lnTo>
                <a:cubicBezTo>
                  <a:pt x="5417649" y="3916971"/>
                  <a:pt x="5136610" y="3638399"/>
                  <a:pt x="5086335" y="3288305"/>
                </a:cubicBezTo>
                <a:cubicBezTo>
                  <a:pt x="5086167" y="3288253"/>
                  <a:pt x="5085999" y="3288248"/>
                  <a:pt x="5085830" y="3288243"/>
                </a:cubicBezTo>
                <a:lnTo>
                  <a:pt x="5085291" y="3281619"/>
                </a:lnTo>
                <a:cubicBezTo>
                  <a:pt x="5080233" y="3251607"/>
                  <a:pt x="5077782" y="3220958"/>
                  <a:pt x="5077824" y="3189869"/>
                </a:cubicBezTo>
                <a:cubicBezTo>
                  <a:pt x="5076512" y="3184286"/>
                  <a:pt x="5076453" y="3178663"/>
                  <a:pt x="5076453" y="3173027"/>
                </a:cubicBezTo>
                <a:lnTo>
                  <a:pt x="5077047" y="3161677"/>
                </a:lnTo>
                <a:lnTo>
                  <a:pt x="5077545" y="3161709"/>
                </a:lnTo>
                <a:close/>
                <a:moveTo>
                  <a:pt x="5063783" y="3161219"/>
                </a:moveTo>
                <a:lnTo>
                  <a:pt x="5063809" y="3161709"/>
                </a:lnTo>
                <a:lnTo>
                  <a:pt x="5064307" y="3161677"/>
                </a:lnTo>
                <a:lnTo>
                  <a:pt x="5064902" y="3173027"/>
                </a:lnTo>
                <a:cubicBezTo>
                  <a:pt x="5064902" y="3178663"/>
                  <a:pt x="5064842" y="3184286"/>
                  <a:pt x="5063530" y="3189869"/>
                </a:cubicBezTo>
                <a:cubicBezTo>
                  <a:pt x="5063572" y="3220958"/>
                  <a:pt x="5061122" y="3251607"/>
                  <a:pt x="5056063" y="3281619"/>
                </a:cubicBezTo>
                <a:lnTo>
                  <a:pt x="5055525" y="3288243"/>
                </a:lnTo>
                <a:cubicBezTo>
                  <a:pt x="5055355" y="3288248"/>
                  <a:pt x="5055187" y="3288253"/>
                  <a:pt x="5055019" y="3288305"/>
                </a:cubicBezTo>
                <a:cubicBezTo>
                  <a:pt x="5004744" y="3638399"/>
                  <a:pt x="4723705" y="3916971"/>
                  <a:pt x="4364853" y="3975903"/>
                </a:cubicBezTo>
                <a:lnTo>
                  <a:pt x="4364737" y="3977042"/>
                </a:lnTo>
                <a:cubicBezTo>
                  <a:pt x="4359427" y="3978045"/>
                  <a:pt x="4354098" y="3978986"/>
                  <a:pt x="4348521" y="3978570"/>
                </a:cubicBezTo>
                <a:cubicBezTo>
                  <a:pt x="4317350" y="3984080"/>
                  <a:pt x="4285468" y="3987038"/>
                  <a:pt x="4253094" y="3987561"/>
                </a:cubicBezTo>
                <a:lnTo>
                  <a:pt x="4235976" y="3989174"/>
                </a:lnTo>
                <a:lnTo>
                  <a:pt x="4235950" y="3988683"/>
                </a:lnTo>
                <a:lnTo>
                  <a:pt x="4235451" y="3988716"/>
                </a:lnTo>
                <a:cubicBezTo>
                  <a:pt x="4234885" y="3984944"/>
                  <a:pt x="4234858" y="3981158"/>
                  <a:pt x="4234858" y="3977366"/>
                </a:cubicBezTo>
                <a:cubicBezTo>
                  <a:pt x="4234858" y="3971728"/>
                  <a:pt x="4234916" y="3966104"/>
                  <a:pt x="4236228" y="3960518"/>
                </a:cubicBezTo>
                <a:cubicBezTo>
                  <a:pt x="4236186" y="3929436"/>
                  <a:pt x="4238636" y="3898794"/>
                  <a:pt x="4243692" y="3868787"/>
                </a:cubicBezTo>
                <a:lnTo>
                  <a:pt x="4244233" y="3862150"/>
                </a:lnTo>
                <a:cubicBezTo>
                  <a:pt x="4244401" y="3862145"/>
                  <a:pt x="4244571" y="3862140"/>
                  <a:pt x="4244738" y="3862087"/>
                </a:cubicBezTo>
                <a:cubicBezTo>
                  <a:pt x="4295015" y="3511992"/>
                  <a:pt x="4576054" y="3233421"/>
                  <a:pt x="4934904" y="3174489"/>
                </a:cubicBezTo>
                <a:lnTo>
                  <a:pt x="4935021" y="3173350"/>
                </a:lnTo>
                <a:cubicBezTo>
                  <a:pt x="4940330" y="3172348"/>
                  <a:pt x="4945658" y="3171407"/>
                  <a:pt x="4951234" y="3171823"/>
                </a:cubicBezTo>
                <a:cubicBezTo>
                  <a:pt x="4982417" y="3166310"/>
                  <a:pt x="5014310" y="3163352"/>
                  <a:pt x="5046695" y="3162829"/>
                </a:cubicBezTo>
                <a:close/>
                <a:moveTo>
                  <a:pt x="3385420" y="3161219"/>
                </a:moveTo>
                <a:lnTo>
                  <a:pt x="3402507" y="3162829"/>
                </a:lnTo>
                <a:cubicBezTo>
                  <a:pt x="3434893" y="3163352"/>
                  <a:pt x="3466785" y="3166310"/>
                  <a:pt x="3497969" y="3171823"/>
                </a:cubicBezTo>
                <a:cubicBezTo>
                  <a:pt x="3503545" y="3171407"/>
                  <a:pt x="3508873" y="3172348"/>
                  <a:pt x="3514181" y="3173350"/>
                </a:cubicBezTo>
                <a:lnTo>
                  <a:pt x="3514298" y="3174489"/>
                </a:lnTo>
                <a:cubicBezTo>
                  <a:pt x="3873149" y="3233421"/>
                  <a:pt x="4154188" y="3511992"/>
                  <a:pt x="4204464" y="3862087"/>
                </a:cubicBezTo>
                <a:cubicBezTo>
                  <a:pt x="4204632" y="3862140"/>
                  <a:pt x="4204801" y="3862145"/>
                  <a:pt x="4204970" y="3862150"/>
                </a:cubicBezTo>
                <a:lnTo>
                  <a:pt x="4205510" y="3868787"/>
                </a:lnTo>
                <a:cubicBezTo>
                  <a:pt x="4210567" y="3898794"/>
                  <a:pt x="4213016" y="3929436"/>
                  <a:pt x="4212974" y="3960518"/>
                </a:cubicBezTo>
                <a:cubicBezTo>
                  <a:pt x="4214286" y="3966104"/>
                  <a:pt x="4214345" y="3971728"/>
                  <a:pt x="4214345" y="3977366"/>
                </a:cubicBezTo>
                <a:cubicBezTo>
                  <a:pt x="4214345" y="3981158"/>
                  <a:pt x="4214318" y="3984944"/>
                  <a:pt x="4213752" y="3988716"/>
                </a:cubicBezTo>
                <a:lnTo>
                  <a:pt x="4213253" y="3988683"/>
                </a:lnTo>
                <a:lnTo>
                  <a:pt x="4213227" y="3989174"/>
                </a:lnTo>
                <a:lnTo>
                  <a:pt x="4196108" y="3987561"/>
                </a:lnTo>
                <a:cubicBezTo>
                  <a:pt x="4163734" y="3987038"/>
                  <a:pt x="4131854" y="3984080"/>
                  <a:pt x="4100682" y="3978570"/>
                </a:cubicBezTo>
                <a:cubicBezTo>
                  <a:pt x="4095105" y="3978986"/>
                  <a:pt x="4089776" y="3978045"/>
                  <a:pt x="4084465" y="3977042"/>
                </a:cubicBezTo>
                <a:lnTo>
                  <a:pt x="4084349" y="3975903"/>
                </a:lnTo>
                <a:cubicBezTo>
                  <a:pt x="3725498" y="3916971"/>
                  <a:pt x="3444459" y="3638399"/>
                  <a:pt x="3394183" y="3288305"/>
                </a:cubicBezTo>
                <a:cubicBezTo>
                  <a:pt x="3394016" y="3288253"/>
                  <a:pt x="3393847" y="3288248"/>
                  <a:pt x="3393678" y="3288243"/>
                </a:cubicBezTo>
                <a:lnTo>
                  <a:pt x="3393139" y="3281619"/>
                </a:lnTo>
                <a:cubicBezTo>
                  <a:pt x="3388081" y="3251607"/>
                  <a:pt x="3385630" y="3220958"/>
                  <a:pt x="3385672" y="3189869"/>
                </a:cubicBezTo>
                <a:cubicBezTo>
                  <a:pt x="3384360" y="3184286"/>
                  <a:pt x="3384302" y="3178663"/>
                  <a:pt x="3384302" y="3173027"/>
                </a:cubicBezTo>
                <a:lnTo>
                  <a:pt x="3384896" y="3161677"/>
                </a:lnTo>
                <a:lnTo>
                  <a:pt x="3385394" y="3161709"/>
                </a:lnTo>
                <a:close/>
                <a:moveTo>
                  <a:pt x="3371632" y="3161219"/>
                </a:moveTo>
                <a:lnTo>
                  <a:pt x="3371658" y="3161709"/>
                </a:lnTo>
                <a:lnTo>
                  <a:pt x="3372156" y="3161677"/>
                </a:lnTo>
                <a:lnTo>
                  <a:pt x="3372750" y="3173027"/>
                </a:lnTo>
                <a:cubicBezTo>
                  <a:pt x="3372750" y="3178663"/>
                  <a:pt x="3372691" y="3184286"/>
                  <a:pt x="3371379" y="3189869"/>
                </a:cubicBezTo>
                <a:cubicBezTo>
                  <a:pt x="3371421" y="3220958"/>
                  <a:pt x="3368971" y="3251607"/>
                  <a:pt x="3363912" y="3281619"/>
                </a:cubicBezTo>
                <a:lnTo>
                  <a:pt x="3363374" y="3288243"/>
                </a:lnTo>
                <a:cubicBezTo>
                  <a:pt x="3363204" y="3288248"/>
                  <a:pt x="3363036" y="3288253"/>
                  <a:pt x="3362868" y="3288305"/>
                </a:cubicBezTo>
                <a:cubicBezTo>
                  <a:pt x="3312593" y="3638399"/>
                  <a:pt x="3031554" y="3916971"/>
                  <a:pt x="2672703" y="3975903"/>
                </a:cubicBezTo>
                <a:lnTo>
                  <a:pt x="2672586" y="3977042"/>
                </a:lnTo>
                <a:cubicBezTo>
                  <a:pt x="2667276" y="3978045"/>
                  <a:pt x="2661947" y="3978986"/>
                  <a:pt x="2656370" y="3978570"/>
                </a:cubicBezTo>
                <a:cubicBezTo>
                  <a:pt x="2625198" y="3984080"/>
                  <a:pt x="2593318" y="3987038"/>
                  <a:pt x="2560943" y="3987561"/>
                </a:cubicBezTo>
                <a:lnTo>
                  <a:pt x="2543825" y="3989174"/>
                </a:lnTo>
                <a:lnTo>
                  <a:pt x="2543799" y="3988683"/>
                </a:lnTo>
                <a:lnTo>
                  <a:pt x="2543300" y="3988716"/>
                </a:lnTo>
                <a:cubicBezTo>
                  <a:pt x="2542734" y="3984944"/>
                  <a:pt x="2542707" y="3981158"/>
                  <a:pt x="2542707" y="3977366"/>
                </a:cubicBezTo>
                <a:cubicBezTo>
                  <a:pt x="2542707" y="3971728"/>
                  <a:pt x="2542765" y="3966104"/>
                  <a:pt x="2544077" y="3960518"/>
                </a:cubicBezTo>
                <a:cubicBezTo>
                  <a:pt x="2544035" y="3929436"/>
                  <a:pt x="2546485" y="3898794"/>
                  <a:pt x="2551541" y="3868787"/>
                </a:cubicBezTo>
                <a:lnTo>
                  <a:pt x="2552082" y="3862150"/>
                </a:lnTo>
                <a:cubicBezTo>
                  <a:pt x="2552250" y="3862145"/>
                  <a:pt x="2552420" y="3862140"/>
                  <a:pt x="2552587" y="3862087"/>
                </a:cubicBezTo>
                <a:cubicBezTo>
                  <a:pt x="2602864" y="3511992"/>
                  <a:pt x="2883903" y="3233421"/>
                  <a:pt x="3242753" y="3174489"/>
                </a:cubicBezTo>
                <a:lnTo>
                  <a:pt x="3242870" y="3173350"/>
                </a:lnTo>
                <a:cubicBezTo>
                  <a:pt x="3248179" y="3172348"/>
                  <a:pt x="3253507" y="3171407"/>
                  <a:pt x="3259083" y="3171823"/>
                </a:cubicBezTo>
                <a:cubicBezTo>
                  <a:pt x="3290266" y="3166310"/>
                  <a:pt x="3322159" y="3163352"/>
                  <a:pt x="3354544" y="3162829"/>
                </a:cubicBezTo>
                <a:close/>
                <a:moveTo>
                  <a:pt x="1693269" y="3161219"/>
                </a:moveTo>
                <a:lnTo>
                  <a:pt x="1710356" y="3162829"/>
                </a:lnTo>
                <a:cubicBezTo>
                  <a:pt x="1742742" y="3163352"/>
                  <a:pt x="1774634" y="3166310"/>
                  <a:pt x="1805818" y="3171823"/>
                </a:cubicBezTo>
                <a:cubicBezTo>
                  <a:pt x="1811394" y="3171407"/>
                  <a:pt x="1816722" y="3172348"/>
                  <a:pt x="1822030" y="3173350"/>
                </a:cubicBezTo>
                <a:lnTo>
                  <a:pt x="1822148" y="3174489"/>
                </a:lnTo>
                <a:cubicBezTo>
                  <a:pt x="2180998" y="3233421"/>
                  <a:pt x="2462037" y="3511992"/>
                  <a:pt x="2512313" y="3862087"/>
                </a:cubicBezTo>
                <a:cubicBezTo>
                  <a:pt x="2512481" y="3862140"/>
                  <a:pt x="2512650" y="3862145"/>
                  <a:pt x="2512819" y="3862150"/>
                </a:cubicBezTo>
                <a:lnTo>
                  <a:pt x="2513359" y="3868787"/>
                </a:lnTo>
                <a:cubicBezTo>
                  <a:pt x="2518416" y="3898794"/>
                  <a:pt x="2520865" y="3929436"/>
                  <a:pt x="2520823" y="3960518"/>
                </a:cubicBezTo>
                <a:cubicBezTo>
                  <a:pt x="2522135" y="3966104"/>
                  <a:pt x="2522194" y="3971728"/>
                  <a:pt x="2522194" y="3977366"/>
                </a:cubicBezTo>
                <a:cubicBezTo>
                  <a:pt x="2522194" y="3981158"/>
                  <a:pt x="2522167" y="3984944"/>
                  <a:pt x="2521601" y="3988716"/>
                </a:cubicBezTo>
                <a:lnTo>
                  <a:pt x="2521102" y="3988683"/>
                </a:lnTo>
                <a:lnTo>
                  <a:pt x="2521076" y="3989174"/>
                </a:lnTo>
                <a:lnTo>
                  <a:pt x="2503957" y="3987561"/>
                </a:lnTo>
                <a:cubicBezTo>
                  <a:pt x="2471583" y="3987038"/>
                  <a:pt x="2439703" y="3984080"/>
                  <a:pt x="2408531" y="3978570"/>
                </a:cubicBezTo>
                <a:cubicBezTo>
                  <a:pt x="2402954" y="3978986"/>
                  <a:pt x="2397625" y="3978045"/>
                  <a:pt x="2392314" y="3977042"/>
                </a:cubicBezTo>
                <a:lnTo>
                  <a:pt x="2392198" y="3975903"/>
                </a:lnTo>
                <a:cubicBezTo>
                  <a:pt x="2033347" y="3916971"/>
                  <a:pt x="1752308" y="3638399"/>
                  <a:pt x="1702032" y="3288305"/>
                </a:cubicBezTo>
                <a:cubicBezTo>
                  <a:pt x="1701865" y="3288253"/>
                  <a:pt x="1701696" y="3288248"/>
                  <a:pt x="1701527" y="3288243"/>
                </a:cubicBezTo>
                <a:lnTo>
                  <a:pt x="1700989" y="3281619"/>
                </a:lnTo>
                <a:cubicBezTo>
                  <a:pt x="1695930" y="3251607"/>
                  <a:pt x="1693479" y="3220958"/>
                  <a:pt x="1693521" y="3189869"/>
                </a:cubicBezTo>
                <a:cubicBezTo>
                  <a:pt x="1692209" y="3184286"/>
                  <a:pt x="1692151" y="3178663"/>
                  <a:pt x="1692151" y="3173027"/>
                </a:cubicBezTo>
                <a:lnTo>
                  <a:pt x="1692745" y="3161677"/>
                </a:lnTo>
                <a:lnTo>
                  <a:pt x="1693243" y="3161709"/>
                </a:lnTo>
                <a:close/>
                <a:moveTo>
                  <a:pt x="1679481" y="3161219"/>
                </a:moveTo>
                <a:lnTo>
                  <a:pt x="1679507" y="3161709"/>
                </a:lnTo>
                <a:lnTo>
                  <a:pt x="1680005" y="3161677"/>
                </a:lnTo>
                <a:lnTo>
                  <a:pt x="1680599" y="3173027"/>
                </a:lnTo>
                <a:cubicBezTo>
                  <a:pt x="1680599" y="3178663"/>
                  <a:pt x="1680540" y="3184286"/>
                  <a:pt x="1679228" y="3189869"/>
                </a:cubicBezTo>
                <a:cubicBezTo>
                  <a:pt x="1679270" y="3220958"/>
                  <a:pt x="1676820" y="3251607"/>
                  <a:pt x="1671761" y="3281619"/>
                </a:cubicBezTo>
                <a:lnTo>
                  <a:pt x="1671223" y="3288243"/>
                </a:lnTo>
                <a:cubicBezTo>
                  <a:pt x="1671053" y="3288248"/>
                  <a:pt x="1670885" y="3288253"/>
                  <a:pt x="1670717" y="3288305"/>
                </a:cubicBezTo>
                <a:cubicBezTo>
                  <a:pt x="1620442" y="3638399"/>
                  <a:pt x="1339403" y="3916971"/>
                  <a:pt x="980552" y="3975903"/>
                </a:cubicBezTo>
                <a:lnTo>
                  <a:pt x="980435" y="3977042"/>
                </a:lnTo>
                <a:cubicBezTo>
                  <a:pt x="975125" y="3978045"/>
                  <a:pt x="969796" y="3978986"/>
                  <a:pt x="964219" y="3978570"/>
                </a:cubicBezTo>
                <a:cubicBezTo>
                  <a:pt x="933047" y="3984080"/>
                  <a:pt x="901167" y="3987038"/>
                  <a:pt x="868792" y="3987561"/>
                </a:cubicBezTo>
                <a:lnTo>
                  <a:pt x="851674" y="3989174"/>
                </a:lnTo>
                <a:lnTo>
                  <a:pt x="851648" y="3988683"/>
                </a:lnTo>
                <a:lnTo>
                  <a:pt x="851149" y="3988716"/>
                </a:lnTo>
                <a:cubicBezTo>
                  <a:pt x="850583" y="3984944"/>
                  <a:pt x="850556" y="3981158"/>
                  <a:pt x="850556" y="3977366"/>
                </a:cubicBezTo>
                <a:cubicBezTo>
                  <a:pt x="850556" y="3971728"/>
                  <a:pt x="850614" y="3966104"/>
                  <a:pt x="851926" y="3960518"/>
                </a:cubicBezTo>
                <a:cubicBezTo>
                  <a:pt x="851884" y="3929436"/>
                  <a:pt x="854334" y="3898794"/>
                  <a:pt x="859390" y="3868787"/>
                </a:cubicBezTo>
                <a:lnTo>
                  <a:pt x="859931" y="3862150"/>
                </a:lnTo>
                <a:cubicBezTo>
                  <a:pt x="860099" y="3862145"/>
                  <a:pt x="860269" y="3862140"/>
                  <a:pt x="860436" y="3862087"/>
                </a:cubicBezTo>
                <a:cubicBezTo>
                  <a:pt x="910713" y="3511992"/>
                  <a:pt x="1191752" y="3233421"/>
                  <a:pt x="1550602" y="3174489"/>
                </a:cubicBezTo>
                <a:lnTo>
                  <a:pt x="1550719" y="3173350"/>
                </a:lnTo>
                <a:cubicBezTo>
                  <a:pt x="1556028" y="3172348"/>
                  <a:pt x="1561356" y="3171407"/>
                  <a:pt x="1566932" y="3171823"/>
                </a:cubicBezTo>
                <a:cubicBezTo>
                  <a:pt x="1598115" y="3166310"/>
                  <a:pt x="1630008" y="3163352"/>
                  <a:pt x="1662393" y="3162829"/>
                </a:cubicBezTo>
                <a:close/>
                <a:moveTo>
                  <a:pt x="1118" y="3161219"/>
                </a:moveTo>
                <a:lnTo>
                  <a:pt x="18205" y="3162829"/>
                </a:lnTo>
                <a:cubicBezTo>
                  <a:pt x="50591" y="3163352"/>
                  <a:pt x="82483" y="3166310"/>
                  <a:pt x="113667" y="3171823"/>
                </a:cubicBezTo>
                <a:cubicBezTo>
                  <a:pt x="119243" y="3171407"/>
                  <a:pt x="124571" y="3172348"/>
                  <a:pt x="129879" y="3173350"/>
                </a:cubicBezTo>
                <a:lnTo>
                  <a:pt x="129997" y="3174489"/>
                </a:lnTo>
                <a:cubicBezTo>
                  <a:pt x="488847" y="3233421"/>
                  <a:pt x="769886" y="3511992"/>
                  <a:pt x="820162" y="3862087"/>
                </a:cubicBezTo>
                <a:cubicBezTo>
                  <a:pt x="820330" y="3862140"/>
                  <a:pt x="820499" y="3862145"/>
                  <a:pt x="820668" y="3862150"/>
                </a:cubicBezTo>
                <a:lnTo>
                  <a:pt x="821208" y="3868787"/>
                </a:lnTo>
                <a:cubicBezTo>
                  <a:pt x="826265" y="3898794"/>
                  <a:pt x="828714" y="3929436"/>
                  <a:pt x="828672" y="3960518"/>
                </a:cubicBezTo>
                <a:cubicBezTo>
                  <a:pt x="829984" y="3966104"/>
                  <a:pt x="830043" y="3971728"/>
                  <a:pt x="830043" y="3977366"/>
                </a:cubicBezTo>
                <a:cubicBezTo>
                  <a:pt x="830043" y="3981158"/>
                  <a:pt x="830016" y="3984944"/>
                  <a:pt x="829450" y="3988716"/>
                </a:cubicBezTo>
                <a:lnTo>
                  <a:pt x="828951" y="3988683"/>
                </a:lnTo>
                <a:lnTo>
                  <a:pt x="828925" y="3989174"/>
                </a:lnTo>
                <a:lnTo>
                  <a:pt x="811806" y="3987561"/>
                </a:lnTo>
                <a:cubicBezTo>
                  <a:pt x="779432" y="3987038"/>
                  <a:pt x="747552" y="3984080"/>
                  <a:pt x="716380" y="3978570"/>
                </a:cubicBezTo>
                <a:cubicBezTo>
                  <a:pt x="710803" y="3978986"/>
                  <a:pt x="705474" y="3978045"/>
                  <a:pt x="700163" y="3977042"/>
                </a:cubicBezTo>
                <a:lnTo>
                  <a:pt x="700047" y="3975903"/>
                </a:lnTo>
                <a:cubicBezTo>
                  <a:pt x="341196" y="3916971"/>
                  <a:pt x="60157" y="3638399"/>
                  <a:pt x="9881" y="3288305"/>
                </a:cubicBezTo>
                <a:cubicBezTo>
                  <a:pt x="9714" y="3288253"/>
                  <a:pt x="9545" y="3288248"/>
                  <a:pt x="9376" y="3288243"/>
                </a:cubicBezTo>
                <a:lnTo>
                  <a:pt x="8837" y="3281619"/>
                </a:lnTo>
                <a:cubicBezTo>
                  <a:pt x="3779" y="3251607"/>
                  <a:pt x="1328" y="3220958"/>
                  <a:pt x="1370" y="3189869"/>
                </a:cubicBezTo>
                <a:cubicBezTo>
                  <a:pt x="58" y="3184286"/>
                  <a:pt x="0" y="3178663"/>
                  <a:pt x="0" y="3173027"/>
                </a:cubicBezTo>
                <a:lnTo>
                  <a:pt x="594" y="3161677"/>
                </a:lnTo>
                <a:lnTo>
                  <a:pt x="1092" y="3161709"/>
                </a:lnTo>
                <a:close/>
                <a:moveTo>
                  <a:pt x="7762529" y="2447425"/>
                </a:moveTo>
                <a:cubicBezTo>
                  <a:pt x="7815805" y="2718331"/>
                  <a:pt x="8030648" y="2933128"/>
                  <a:pt x="8305838" y="2992271"/>
                </a:cubicBezTo>
                <a:cubicBezTo>
                  <a:pt x="8252563" y="2721365"/>
                  <a:pt x="8037719" y="2506568"/>
                  <a:pt x="7762529" y="2447425"/>
                </a:cubicBezTo>
                <a:close/>
                <a:moveTo>
                  <a:pt x="7455280" y="2447425"/>
                </a:moveTo>
                <a:cubicBezTo>
                  <a:pt x="7180090" y="2506568"/>
                  <a:pt x="6965246" y="2721365"/>
                  <a:pt x="6911971" y="2992271"/>
                </a:cubicBezTo>
                <a:cubicBezTo>
                  <a:pt x="7187161" y="2933128"/>
                  <a:pt x="7402004" y="2718331"/>
                  <a:pt x="7455280" y="2447425"/>
                </a:cubicBezTo>
                <a:close/>
                <a:moveTo>
                  <a:pt x="6070378" y="2447425"/>
                </a:moveTo>
                <a:cubicBezTo>
                  <a:pt x="6123654" y="2718331"/>
                  <a:pt x="6338497" y="2933128"/>
                  <a:pt x="6613687" y="2992271"/>
                </a:cubicBezTo>
                <a:cubicBezTo>
                  <a:pt x="6560412" y="2721365"/>
                  <a:pt x="6345568" y="2506568"/>
                  <a:pt x="6070378" y="2447425"/>
                </a:cubicBezTo>
                <a:close/>
                <a:moveTo>
                  <a:pt x="5763129" y="2447425"/>
                </a:moveTo>
                <a:cubicBezTo>
                  <a:pt x="5487939" y="2506568"/>
                  <a:pt x="5273095" y="2721365"/>
                  <a:pt x="5219820" y="2992271"/>
                </a:cubicBezTo>
                <a:cubicBezTo>
                  <a:pt x="5495010" y="2933128"/>
                  <a:pt x="5709853" y="2718331"/>
                  <a:pt x="5763129" y="2447425"/>
                </a:cubicBezTo>
                <a:close/>
                <a:moveTo>
                  <a:pt x="4378227" y="2447425"/>
                </a:moveTo>
                <a:cubicBezTo>
                  <a:pt x="4431503" y="2718331"/>
                  <a:pt x="4646346" y="2933128"/>
                  <a:pt x="4921536" y="2992271"/>
                </a:cubicBezTo>
                <a:cubicBezTo>
                  <a:pt x="4868261" y="2721365"/>
                  <a:pt x="4653417" y="2506568"/>
                  <a:pt x="4378227" y="2447425"/>
                </a:cubicBezTo>
                <a:close/>
                <a:moveTo>
                  <a:pt x="4070978" y="2447425"/>
                </a:moveTo>
                <a:cubicBezTo>
                  <a:pt x="3795788" y="2506568"/>
                  <a:pt x="3580944" y="2721365"/>
                  <a:pt x="3527669" y="2992271"/>
                </a:cubicBezTo>
                <a:cubicBezTo>
                  <a:pt x="3802859" y="2933128"/>
                  <a:pt x="4017702" y="2718331"/>
                  <a:pt x="4070978" y="2447425"/>
                </a:cubicBezTo>
                <a:close/>
                <a:moveTo>
                  <a:pt x="2686076" y="2447425"/>
                </a:moveTo>
                <a:cubicBezTo>
                  <a:pt x="2739352" y="2718331"/>
                  <a:pt x="2954195" y="2933128"/>
                  <a:pt x="3229385" y="2992271"/>
                </a:cubicBezTo>
                <a:cubicBezTo>
                  <a:pt x="3176110" y="2721365"/>
                  <a:pt x="2961266" y="2506568"/>
                  <a:pt x="2686076" y="2447425"/>
                </a:cubicBezTo>
                <a:close/>
                <a:moveTo>
                  <a:pt x="2378827" y="2447425"/>
                </a:moveTo>
                <a:cubicBezTo>
                  <a:pt x="2103637" y="2506568"/>
                  <a:pt x="1888793" y="2721365"/>
                  <a:pt x="1835518" y="2992271"/>
                </a:cubicBezTo>
                <a:cubicBezTo>
                  <a:pt x="2110708" y="2933128"/>
                  <a:pt x="2325551" y="2718331"/>
                  <a:pt x="2378827" y="2447425"/>
                </a:cubicBezTo>
                <a:close/>
                <a:moveTo>
                  <a:pt x="993925" y="2447425"/>
                </a:moveTo>
                <a:cubicBezTo>
                  <a:pt x="1047201" y="2718331"/>
                  <a:pt x="1262044" y="2933128"/>
                  <a:pt x="1537234" y="2992271"/>
                </a:cubicBezTo>
                <a:cubicBezTo>
                  <a:pt x="1483959" y="2721365"/>
                  <a:pt x="1269115" y="2506568"/>
                  <a:pt x="993925" y="2447425"/>
                </a:cubicBezTo>
                <a:close/>
                <a:moveTo>
                  <a:pt x="686676" y="2447425"/>
                </a:moveTo>
                <a:cubicBezTo>
                  <a:pt x="411486" y="2506568"/>
                  <a:pt x="196642" y="2721365"/>
                  <a:pt x="143367" y="2992271"/>
                </a:cubicBezTo>
                <a:cubicBezTo>
                  <a:pt x="418557" y="2933128"/>
                  <a:pt x="633400" y="2718331"/>
                  <a:pt x="686676" y="2447425"/>
                </a:cubicBezTo>
                <a:close/>
                <a:moveTo>
                  <a:pt x="9139239" y="2321311"/>
                </a:moveTo>
                <a:lnTo>
                  <a:pt x="9139239" y="2449820"/>
                </a:lnTo>
                <a:lnTo>
                  <a:pt x="9047261" y="2476706"/>
                </a:lnTo>
                <a:cubicBezTo>
                  <a:pt x="8821055" y="2561144"/>
                  <a:pt x="8650738" y="2755228"/>
                  <a:pt x="8604122" y="2992271"/>
                </a:cubicBezTo>
                <a:cubicBezTo>
                  <a:pt x="8844913" y="2940521"/>
                  <a:pt x="9039501" y="2769598"/>
                  <a:pt x="9120077" y="2546190"/>
                </a:cubicBezTo>
                <a:lnTo>
                  <a:pt x="9139239" y="2477003"/>
                </a:lnTo>
                <a:lnTo>
                  <a:pt x="9139239" y="2782562"/>
                </a:lnTo>
                <a:lnTo>
                  <a:pt x="9135069" y="2789374"/>
                </a:lnTo>
                <a:cubicBezTo>
                  <a:pt x="9008919" y="2963003"/>
                  <a:pt x="8815033" y="3086603"/>
                  <a:pt x="8590751" y="3123727"/>
                </a:cubicBezTo>
                <a:lnTo>
                  <a:pt x="8590635" y="3124875"/>
                </a:lnTo>
                <a:cubicBezTo>
                  <a:pt x="8585324" y="3125886"/>
                  <a:pt x="8579995" y="3126834"/>
                  <a:pt x="8574418" y="3126415"/>
                </a:cubicBezTo>
                <a:cubicBezTo>
                  <a:pt x="8543246" y="3131969"/>
                  <a:pt x="8511366" y="3134950"/>
                  <a:pt x="8478991" y="3135477"/>
                </a:cubicBezTo>
                <a:lnTo>
                  <a:pt x="8461873" y="3137103"/>
                </a:lnTo>
                <a:lnTo>
                  <a:pt x="8461847" y="3136608"/>
                </a:lnTo>
                <a:lnTo>
                  <a:pt x="8461348" y="3136641"/>
                </a:lnTo>
                <a:cubicBezTo>
                  <a:pt x="8460782" y="3132839"/>
                  <a:pt x="8460755" y="3129023"/>
                  <a:pt x="8460755" y="3125201"/>
                </a:cubicBezTo>
                <a:cubicBezTo>
                  <a:pt x="8460755" y="3119519"/>
                  <a:pt x="8460814" y="3113850"/>
                  <a:pt x="8462126" y="3108220"/>
                </a:cubicBezTo>
                <a:cubicBezTo>
                  <a:pt x="8462083" y="3076892"/>
                  <a:pt x="8464533" y="3046007"/>
                  <a:pt x="8469590" y="3015763"/>
                </a:cubicBezTo>
                <a:lnTo>
                  <a:pt x="8470130" y="3009073"/>
                </a:lnTo>
                <a:cubicBezTo>
                  <a:pt x="8470299" y="3009068"/>
                  <a:pt x="8470468" y="3009063"/>
                  <a:pt x="8470636" y="3009010"/>
                </a:cubicBezTo>
                <a:cubicBezTo>
                  <a:pt x="8514628" y="2700252"/>
                  <a:pt x="8735297" y="2446688"/>
                  <a:pt x="9030178" y="2348329"/>
                </a:cubicBezTo>
                <a:close/>
                <a:moveTo>
                  <a:pt x="7620280" y="2302594"/>
                </a:moveTo>
                <a:lnTo>
                  <a:pt x="7637367" y="2304217"/>
                </a:lnTo>
                <a:cubicBezTo>
                  <a:pt x="7669753" y="2304744"/>
                  <a:pt x="7701646" y="2307725"/>
                  <a:pt x="7732829" y="2313282"/>
                </a:cubicBezTo>
                <a:cubicBezTo>
                  <a:pt x="7738405" y="2312863"/>
                  <a:pt x="7743733" y="2313811"/>
                  <a:pt x="7749042" y="2314821"/>
                </a:cubicBezTo>
                <a:lnTo>
                  <a:pt x="7749159" y="2315969"/>
                </a:lnTo>
                <a:cubicBezTo>
                  <a:pt x="8108009" y="2375367"/>
                  <a:pt x="8389048" y="2656144"/>
                  <a:pt x="8439324" y="3009010"/>
                </a:cubicBezTo>
                <a:cubicBezTo>
                  <a:pt x="8439492" y="3009063"/>
                  <a:pt x="8439661" y="3009068"/>
                  <a:pt x="8439830" y="3009073"/>
                </a:cubicBezTo>
                <a:lnTo>
                  <a:pt x="8440370" y="3015763"/>
                </a:lnTo>
                <a:cubicBezTo>
                  <a:pt x="8445427" y="3046007"/>
                  <a:pt x="8447877" y="3076892"/>
                  <a:pt x="8447834" y="3108220"/>
                </a:cubicBezTo>
                <a:cubicBezTo>
                  <a:pt x="8449146" y="3113850"/>
                  <a:pt x="8449205" y="3119519"/>
                  <a:pt x="8449205" y="3125201"/>
                </a:cubicBezTo>
                <a:cubicBezTo>
                  <a:pt x="8449205" y="3129023"/>
                  <a:pt x="8449178" y="3132839"/>
                  <a:pt x="8448612" y="3136641"/>
                </a:cubicBezTo>
                <a:lnTo>
                  <a:pt x="8448113" y="3136608"/>
                </a:lnTo>
                <a:lnTo>
                  <a:pt x="8448087" y="3137103"/>
                </a:lnTo>
                <a:lnTo>
                  <a:pt x="8430969" y="3135477"/>
                </a:lnTo>
                <a:cubicBezTo>
                  <a:pt x="8398594" y="3134950"/>
                  <a:pt x="8366714" y="3131969"/>
                  <a:pt x="8335542" y="3126415"/>
                </a:cubicBezTo>
                <a:cubicBezTo>
                  <a:pt x="8329965" y="3126834"/>
                  <a:pt x="8324636" y="3125886"/>
                  <a:pt x="8319325" y="3124875"/>
                </a:cubicBezTo>
                <a:lnTo>
                  <a:pt x="8319209" y="3123727"/>
                </a:lnTo>
                <a:cubicBezTo>
                  <a:pt x="7960358" y="3064328"/>
                  <a:pt x="7679319" y="2783551"/>
                  <a:pt x="7629044" y="2430686"/>
                </a:cubicBezTo>
                <a:cubicBezTo>
                  <a:pt x="7628876" y="2430633"/>
                  <a:pt x="7628708" y="2430628"/>
                  <a:pt x="7628538" y="2430623"/>
                </a:cubicBezTo>
                <a:lnTo>
                  <a:pt x="7628000" y="2423947"/>
                </a:lnTo>
                <a:cubicBezTo>
                  <a:pt x="7622941" y="2393697"/>
                  <a:pt x="7620490" y="2362806"/>
                  <a:pt x="7620533" y="2331471"/>
                </a:cubicBezTo>
                <a:cubicBezTo>
                  <a:pt x="7619221" y="2325843"/>
                  <a:pt x="7619162" y="2320176"/>
                  <a:pt x="7619162" y="2314495"/>
                </a:cubicBezTo>
                <a:lnTo>
                  <a:pt x="7619756" y="2303055"/>
                </a:lnTo>
                <a:lnTo>
                  <a:pt x="7620254" y="2303088"/>
                </a:lnTo>
                <a:close/>
                <a:moveTo>
                  <a:pt x="7597529" y="2302594"/>
                </a:moveTo>
                <a:lnTo>
                  <a:pt x="7597555" y="2303088"/>
                </a:lnTo>
                <a:lnTo>
                  <a:pt x="7598053" y="2303055"/>
                </a:lnTo>
                <a:lnTo>
                  <a:pt x="7598647" y="2314495"/>
                </a:lnTo>
                <a:cubicBezTo>
                  <a:pt x="7598647" y="2320176"/>
                  <a:pt x="7598588" y="2325843"/>
                  <a:pt x="7597276" y="2331471"/>
                </a:cubicBezTo>
                <a:cubicBezTo>
                  <a:pt x="7597319" y="2362806"/>
                  <a:pt x="7594868" y="2393697"/>
                  <a:pt x="7589809" y="2423947"/>
                </a:cubicBezTo>
                <a:lnTo>
                  <a:pt x="7589271" y="2430623"/>
                </a:lnTo>
                <a:cubicBezTo>
                  <a:pt x="7589101" y="2430628"/>
                  <a:pt x="7588933" y="2430633"/>
                  <a:pt x="7588765" y="2430686"/>
                </a:cubicBezTo>
                <a:cubicBezTo>
                  <a:pt x="7538490" y="2783551"/>
                  <a:pt x="7257451" y="3064328"/>
                  <a:pt x="6898600" y="3123727"/>
                </a:cubicBezTo>
                <a:lnTo>
                  <a:pt x="6898484" y="3124875"/>
                </a:lnTo>
                <a:cubicBezTo>
                  <a:pt x="6893173" y="3125886"/>
                  <a:pt x="6887844" y="3126834"/>
                  <a:pt x="6882267" y="3126415"/>
                </a:cubicBezTo>
                <a:cubicBezTo>
                  <a:pt x="6851095" y="3131969"/>
                  <a:pt x="6819215" y="3134950"/>
                  <a:pt x="6786841" y="3135477"/>
                </a:cubicBezTo>
                <a:lnTo>
                  <a:pt x="6769722" y="3137103"/>
                </a:lnTo>
                <a:lnTo>
                  <a:pt x="6769696" y="3136608"/>
                </a:lnTo>
                <a:lnTo>
                  <a:pt x="6769197" y="3136641"/>
                </a:lnTo>
                <a:cubicBezTo>
                  <a:pt x="6768631" y="3132839"/>
                  <a:pt x="6768604" y="3129023"/>
                  <a:pt x="6768604" y="3125201"/>
                </a:cubicBezTo>
                <a:cubicBezTo>
                  <a:pt x="6768604" y="3119519"/>
                  <a:pt x="6768663" y="3113850"/>
                  <a:pt x="6769975" y="3108220"/>
                </a:cubicBezTo>
                <a:cubicBezTo>
                  <a:pt x="6769933" y="3076892"/>
                  <a:pt x="6772382" y="3046007"/>
                  <a:pt x="6777439" y="3015763"/>
                </a:cubicBezTo>
                <a:lnTo>
                  <a:pt x="6777979" y="3009073"/>
                </a:lnTo>
                <a:cubicBezTo>
                  <a:pt x="6778148" y="3009068"/>
                  <a:pt x="6778317" y="3009063"/>
                  <a:pt x="6778485" y="3009010"/>
                </a:cubicBezTo>
                <a:cubicBezTo>
                  <a:pt x="6828761" y="2656144"/>
                  <a:pt x="7109800" y="2375367"/>
                  <a:pt x="7468650" y="2315969"/>
                </a:cubicBezTo>
                <a:lnTo>
                  <a:pt x="7468767" y="2314821"/>
                </a:lnTo>
                <a:cubicBezTo>
                  <a:pt x="7474076" y="2313811"/>
                  <a:pt x="7479404" y="2312863"/>
                  <a:pt x="7484980" y="2313282"/>
                </a:cubicBezTo>
                <a:cubicBezTo>
                  <a:pt x="7516163" y="2307725"/>
                  <a:pt x="7548056" y="2304744"/>
                  <a:pt x="7580442" y="2304217"/>
                </a:cubicBezTo>
                <a:close/>
                <a:moveTo>
                  <a:pt x="5928129" y="2302594"/>
                </a:moveTo>
                <a:lnTo>
                  <a:pt x="5945217" y="2304217"/>
                </a:lnTo>
                <a:cubicBezTo>
                  <a:pt x="5977602" y="2304744"/>
                  <a:pt x="6009495" y="2307725"/>
                  <a:pt x="6040678" y="2313282"/>
                </a:cubicBezTo>
                <a:cubicBezTo>
                  <a:pt x="6046254" y="2312863"/>
                  <a:pt x="6051582" y="2313811"/>
                  <a:pt x="6056891" y="2314821"/>
                </a:cubicBezTo>
                <a:lnTo>
                  <a:pt x="6057008" y="2315969"/>
                </a:lnTo>
                <a:cubicBezTo>
                  <a:pt x="6415858" y="2375367"/>
                  <a:pt x="6696897" y="2656144"/>
                  <a:pt x="6747174" y="3009010"/>
                </a:cubicBezTo>
                <a:cubicBezTo>
                  <a:pt x="6747341" y="3009063"/>
                  <a:pt x="6747511" y="3009068"/>
                  <a:pt x="6747679" y="3009073"/>
                </a:cubicBezTo>
                <a:lnTo>
                  <a:pt x="6748220" y="3015763"/>
                </a:lnTo>
                <a:cubicBezTo>
                  <a:pt x="6753276" y="3046007"/>
                  <a:pt x="6755726" y="3076892"/>
                  <a:pt x="6755684" y="3108220"/>
                </a:cubicBezTo>
                <a:cubicBezTo>
                  <a:pt x="6756996" y="3113850"/>
                  <a:pt x="6757054" y="3119519"/>
                  <a:pt x="6757054" y="3125201"/>
                </a:cubicBezTo>
                <a:cubicBezTo>
                  <a:pt x="6757054" y="3129023"/>
                  <a:pt x="6757027" y="3132839"/>
                  <a:pt x="6756461" y="3136641"/>
                </a:cubicBezTo>
                <a:lnTo>
                  <a:pt x="6755962" y="3136608"/>
                </a:lnTo>
                <a:lnTo>
                  <a:pt x="6755936" y="3137103"/>
                </a:lnTo>
                <a:lnTo>
                  <a:pt x="6738818" y="3135477"/>
                </a:lnTo>
                <a:cubicBezTo>
                  <a:pt x="6706444" y="3134950"/>
                  <a:pt x="6674563" y="3131969"/>
                  <a:pt x="6643391" y="3126415"/>
                </a:cubicBezTo>
                <a:cubicBezTo>
                  <a:pt x="6637814" y="3126834"/>
                  <a:pt x="6632485" y="3125886"/>
                  <a:pt x="6627175" y="3124875"/>
                </a:cubicBezTo>
                <a:lnTo>
                  <a:pt x="6627059" y="3123727"/>
                </a:lnTo>
                <a:cubicBezTo>
                  <a:pt x="6268207" y="3064328"/>
                  <a:pt x="5987168" y="2783551"/>
                  <a:pt x="5936893" y="2430686"/>
                </a:cubicBezTo>
                <a:cubicBezTo>
                  <a:pt x="5936725" y="2430633"/>
                  <a:pt x="5936557" y="2430628"/>
                  <a:pt x="5936387" y="2430623"/>
                </a:cubicBezTo>
                <a:lnTo>
                  <a:pt x="5935849" y="2423947"/>
                </a:lnTo>
                <a:cubicBezTo>
                  <a:pt x="5930790" y="2393697"/>
                  <a:pt x="5928340" y="2362806"/>
                  <a:pt x="5928382" y="2331471"/>
                </a:cubicBezTo>
                <a:cubicBezTo>
                  <a:pt x="5927070" y="2325843"/>
                  <a:pt x="5927011" y="2320176"/>
                  <a:pt x="5927011" y="2314495"/>
                </a:cubicBezTo>
                <a:lnTo>
                  <a:pt x="5927605" y="2303055"/>
                </a:lnTo>
                <a:lnTo>
                  <a:pt x="5928103" y="2303088"/>
                </a:lnTo>
                <a:close/>
                <a:moveTo>
                  <a:pt x="5905378" y="2302594"/>
                </a:moveTo>
                <a:lnTo>
                  <a:pt x="5905404" y="2303088"/>
                </a:lnTo>
                <a:lnTo>
                  <a:pt x="5905902" y="2303055"/>
                </a:lnTo>
                <a:lnTo>
                  <a:pt x="5906496" y="2314495"/>
                </a:lnTo>
                <a:cubicBezTo>
                  <a:pt x="5906496" y="2320176"/>
                  <a:pt x="5906438" y="2325843"/>
                  <a:pt x="5905126" y="2331471"/>
                </a:cubicBezTo>
                <a:cubicBezTo>
                  <a:pt x="5905168" y="2362806"/>
                  <a:pt x="5902717" y="2393697"/>
                  <a:pt x="5897659" y="2423947"/>
                </a:cubicBezTo>
                <a:lnTo>
                  <a:pt x="5897120" y="2430623"/>
                </a:lnTo>
                <a:cubicBezTo>
                  <a:pt x="5896951" y="2430628"/>
                  <a:pt x="5896782" y="2430633"/>
                  <a:pt x="5896615" y="2430686"/>
                </a:cubicBezTo>
                <a:cubicBezTo>
                  <a:pt x="5846339" y="2783551"/>
                  <a:pt x="5565300" y="3064328"/>
                  <a:pt x="5206449" y="3123727"/>
                </a:cubicBezTo>
                <a:lnTo>
                  <a:pt x="5206334" y="3124875"/>
                </a:lnTo>
                <a:cubicBezTo>
                  <a:pt x="5201022" y="3125886"/>
                  <a:pt x="5195693" y="3126834"/>
                  <a:pt x="5190116" y="3126415"/>
                </a:cubicBezTo>
                <a:cubicBezTo>
                  <a:pt x="5158944" y="3131969"/>
                  <a:pt x="5127065" y="3134950"/>
                  <a:pt x="5094690" y="3135477"/>
                </a:cubicBezTo>
                <a:lnTo>
                  <a:pt x="5077571" y="3137103"/>
                </a:lnTo>
                <a:lnTo>
                  <a:pt x="5077545" y="3136608"/>
                </a:lnTo>
                <a:lnTo>
                  <a:pt x="5077046" y="3136641"/>
                </a:lnTo>
                <a:cubicBezTo>
                  <a:pt x="5076480" y="3132839"/>
                  <a:pt x="5076453" y="3129023"/>
                  <a:pt x="5076453" y="3125201"/>
                </a:cubicBezTo>
                <a:cubicBezTo>
                  <a:pt x="5076453" y="3119519"/>
                  <a:pt x="5076512" y="3113850"/>
                  <a:pt x="5077824" y="3108220"/>
                </a:cubicBezTo>
                <a:cubicBezTo>
                  <a:pt x="5077782" y="3076892"/>
                  <a:pt x="5080231" y="3046007"/>
                  <a:pt x="5085288" y="3015763"/>
                </a:cubicBezTo>
                <a:lnTo>
                  <a:pt x="5085828" y="3009073"/>
                </a:lnTo>
                <a:cubicBezTo>
                  <a:pt x="5085997" y="3009068"/>
                  <a:pt x="5086166" y="3009063"/>
                  <a:pt x="5086334" y="3009010"/>
                </a:cubicBezTo>
                <a:cubicBezTo>
                  <a:pt x="5136610" y="2656144"/>
                  <a:pt x="5417649" y="2375367"/>
                  <a:pt x="5776501" y="2315969"/>
                </a:cubicBezTo>
                <a:lnTo>
                  <a:pt x="5776617" y="2314821"/>
                </a:lnTo>
                <a:cubicBezTo>
                  <a:pt x="5781926" y="2313811"/>
                  <a:pt x="5787253" y="2312863"/>
                  <a:pt x="5792829" y="2313282"/>
                </a:cubicBezTo>
                <a:cubicBezTo>
                  <a:pt x="5824013" y="2307725"/>
                  <a:pt x="5855905" y="2304744"/>
                  <a:pt x="5888291" y="2304217"/>
                </a:cubicBezTo>
                <a:close/>
                <a:moveTo>
                  <a:pt x="4235979" y="2302594"/>
                </a:moveTo>
                <a:lnTo>
                  <a:pt x="4253065" y="2304217"/>
                </a:lnTo>
                <a:cubicBezTo>
                  <a:pt x="4285451" y="2304744"/>
                  <a:pt x="4317343" y="2307725"/>
                  <a:pt x="4348528" y="2313282"/>
                </a:cubicBezTo>
                <a:cubicBezTo>
                  <a:pt x="4354104" y="2312863"/>
                  <a:pt x="4359431" y="2313811"/>
                  <a:pt x="4364739" y="2314821"/>
                </a:cubicBezTo>
                <a:lnTo>
                  <a:pt x="4364856" y="2315969"/>
                </a:lnTo>
                <a:cubicBezTo>
                  <a:pt x="4723707" y="2375367"/>
                  <a:pt x="5004746" y="2656144"/>
                  <a:pt x="5055022" y="3009010"/>
                </a:cubicBezTo>
                <a:cubicBezTo>
                  <a:pt x="5055190" y="3009063"/>
                  <a:pt x="5055359" y="3009068"/>
                  <a:pt x="5055528" y="3009073"/>
                </a:cubicBezTo>
                <a:lnTo>
                  <a:pt x="5056068" y="3015763"/>
                </a:lnTo>
                <a:cubicBezTo>
                  <a:pt x="5061125" y="3046007"/>
                  <a:pt x="5063574" y="3076892"/>
                  <a:pt x="5063532" y="3108220"/>
                </a:cubicBezTo>
                <a:cubicBezTo>
                  <a:pt x="5064844" y="3113850"/>
                  <a:pt x="5064903" y="3119519"/>
                  <a:pt x="5064903" y="3125201"/>
                </a:cubicBezTo>
                <a:cubicBezTo>
                  <a:pt x="5064903" y="3129023"/>
                  <a:pt x="5064876" y="3132839"/>
                  <a:pt x="5064310" y="3136641"/>
                </a:cubicBezTo>
                <a:lnTo>
                  <a:pt x="5063811" y="3136608"/>
                </a:lnTo>
                <a:lnTo>
                  <a:pt x="5063785" y="3137103"/>
                </a:lnTo>
                <a:lnTo>
                  <a:pt x="5046666" y="3135477"/>
                </a:lnTo>
                <a:cubicBezTo>
                  <a:pt x="5014292" y="3134950"/>
                  <a:pt x="4982412" y="3131969"/>
                  <a:pt x="4951241" y="3126415"/>
                </a:cubicBezTo>
                <a:cubicBezTo>
                  <a:pt x="4945663" y="3126834"/>
                  <a:pt x="4940334" y="3125886"/>
                  <a:pt x="4935023" y="3124875"/>
                </a:cubicBezTo>
                <a:lnTo>
                  <a:pt x="4934907" y="3123727"/>
                </a:lnTo>
                <a:cubicBezTo>
                  <a:pt x="4576056" y="3064328"/>
                  <a:pt x="4295017" y="2783551"/>
                  <a:pt x="4244741" y="2430686"/>
                </a:cubicBezTo>
                <a:cubicBezTo>
                  <a:pt x="4244574" y="2430633"/>
                  <a:pt x="4244405" y="2430628"/>
                  <a:pt x="4244236" y="2430623"/>
                </a:cubicBezTo>
                <a:lnTo>
                  <a:pt x="4243697" y="2423947"/>
                </a:lnTo>
                <a:cubicBezTo>
                  <a:pt x="4238639" y="2393697"/>
                  <a:pt x="4236188" y="2362806"/>
                  <a:pt x="4236230" y="2331471"/>
                </a:cubicBezTo>
                <a:cubicBezTo>
                  <a:pt x="4234918" y="2325843"/>
                  <a:pt x="4234860" y="2320176"/>
                  <a:pt x="4234860" y="2314495"/>
                </a:cubicBezTo>
                <a:lnTo>
                  <a:pt x="4235454" y="2303055"/>
                </a:lnTo>
                <a:lnTo>
                  <a:pt x="4235952" y="2303088"/>
                </a:lnTo>
                <a:close/>
                <a:moveTo>
                  <a:pt x="4213227" y="2302594"/>
                </a:moveTo>
                <a:lnTo>
                  <a:pt x="4213253" y="2303088"/>
                </a:lnTo>
                <a:lnTo>
                  <a:pt x="4213751" y="2303055"/>
                </a:lnTo>
                <a:lnTo>
                  <a:pt x="4214345" y="2314495"/>
                </a:lnTo>
                <a:cubicBezTo>
                  <a:pt x="4214345" y="2320176"/>
                  <a:pt x="4214286" y="2325843"/>
                  <a:pt x="4212974" y="2331471"/>
                </a:cubicBezTo>
                <a:cubicBezTo>
                  <a:pt x="4213016" y="2362806"/>
                  <a:pt x="4210566" y="2393697"/>
                  <a:pt x="4205507" y="2423947"/>
                </a:cubicBezTo>
                <a:lnTo>
                  <a:pt x="4204969" y="2430623"/>
                </a:lnTo>
                <a:cubicBezTo>
                  <a:pt x="4204799" y="2430628"/>
                  <a:pt x="4204631" y="2430633"/>
                  <a:pt x="4204463" y="2430686"/>
                </a:cubicBezTo>
                <a:cubicBezTo>
                  <a:pt x="4154188" y="2783551"/>
                  <a:pt x="3873149" y="3064328"/>
                  <a:pt x="3514297" y="3123727"/>
                </a:cubicBezTo>
                <a:lnTo>
                  <a:pt x="3514181" y="3124875"/>
                </a:lnTo>
                <a:cubicBezTo>
                  <a:pt x="3508871" y="3125886"/>
                  <a:pt x="3503542" y="3126834"/>
                  <a:pt x="3497965" y="3126415"/>
                </a:cubicBezTo>
                <a:cubicBezTo>
                  <a:pt x="3466793" y="3131969"/>
                  <a:pt x="3434912" y="3134950"/>
                  <a:pt x="3402538" y="3135477"/>
                </a:cubicBezTo>
                <a:lnTo>
                  <a:pt x="3385420" y="3137103"/>
                </a:lnTo>
                <a:lnTo>
                  <a:pt x="3385394" y="3136608"/>
                </a:lnTo>
                <a:lnTo>
                  <a:pt x="3384895" y="3136641"/>
                </a:lnTo>
                <a:cubicBezTo>
                  <a:pt x="3384329" y="3132839"/>
                  <a:pt x="3384302" y="3129023"/>
                  <a:pt x="3384302" y="3125201"/>
                </a:cubicBezTo>
                <a:cubicBezTo>
                  <a:pt x="3384302" y="3119519"/>
                  <a:pt x="3384360" y="3113850"/>
                  <a:pt x="3385672" y="3108220"/>
                </a:cubicBezTo>
                <a:cubicBezTo>
                  <a:pt x="3385630" y="3076892"/>
                  <a:pt x="3388080" y="3046007"/>
                  <a:pt x="3393136" y="3015763"/>
                </a:cubicBezTo>
                <a:lnTo>
                  <a:pt x="3393677" y="3009073"/>
                </a:lnTo>
                <a:cubicBezTo>
                  <a:pt x="3393845" y="3009068"/>
                  <a:pt x="3394015" y="3009063"/>
                  <a:pt x="3394182" y="3009010"/>
                </a:cubicBezTo>
                <a:cubicBezTo>
                  <a:pt x="3444459" y="2656144"/>
                  <a:pt x="3725498" y="2375367"/>
                  <a:pt x="4084348" y="2315969"/>
                </a:cubicBezTo>
                <a:lnTo>
                  <a:pt x="4084465" y="2314821"/>
                </a:lnTo>
                <a:cubicBezTo>
                  <a:pt x="4089774" y="2313811"/>
                  <a:pt x="4095102" y="2312863"/>
                  <a:pt x="4100678" y="2313282"/>
                </a:cubicBezTo>
                <a:cubicBezTo>
                  <a:pt x="4131861" y="2307725"/>
                  <a:pt x="4163754" y="2304744"/>
                  <a:pt x="4196139" y="2304217"/>
                </a:cubicBezTo>
                <a:close/>
                <a:moveTo>
                  <a:pt x="2543827" y="2302594"/>
                </a:moveTo>
                <a:lnTo>
                  <a:pt x="2560914" y="2304217"/>
                </a:lnTo>
                <a:cubicBezTo>
                  <a:pt x="2593300" y="2304744"/>
                  <a:pt x="2625192" y="2307725"/>
                  <a:pt x="2656376" y="2313282"/>
                </a:cubicBezTo>
                <a:cubicBezTo>
                  <a:pt x="2661952" y="2312863"/>
                  <a:pt x="2667280" y="2313811"/>
                  <a:pt x="2672588" y="2314821"/>
                </a:cubicBezTo>
                <a:lnTo>
                  <a:pt x="2672706" y="2315969"/>
                </a:lnTo>
                <a:cubicBezTo>
                  <a:pt x="3031556" y="2375367"/>
                  <a:pt x="3312595" y="2656144"/>
                  <a:pt x="3362871" y="3009010"/>
                </a:cubicBezTo>
                <a:cubicBezTo>
                  <a:pt x="3363039" y="3009063"/>
                  <a:pt x="3363208" y="3009068"/>
                  <a:pt x="3363377" y="3009073"/>
                </a:cubicBezTo>
                <a:lnTo>
                  <a:pt x="3363917" y="3015763"/>
                </a:lnTo>
                <a:cubicBezTo>
                  <a:pt x="3368974" y="3046007"/>
                  <a:pt x="3371423" y="3076892"/>
                  <a:pt x="3371381" y="3108220"/>
                </a:cubicBezTo>
                <a:cubicBezTo>
                  <a:pt x="3372693" y="3113850"/>
                  <a:pt x="3372752" y="3119519"/>
                  <a:pt x="3372752" y="3125201"/>
                </a:cubicBezTo>
                <a:cubicBezTo>
                  <a:pt x="3372752" y="3129023"/>
                  <a:pt x="3372725" y="3132839"/>
                  <a:pt x="3372159" y="3136641"/>
                </a:cubicBezTo>
                <a:lnTo>
                  <a:pt x="3371660" y="3136608"/>
                </a:lnTo>
                <a:lnTo>
                  <a:pt x="3371634" y="3137103"/>
                </a:lnTo>
                <a:lnTo>
                  <a:pt x="3354515" y="3135477"/>
                </a:lnTo>
                <a:cubicBezTo>
                  <a:pt x="3322141" y="3134950"/>
                  <a:pt x="3290261" y="3131969"/>
                  <a:pt x="3259089" y="3126415"/>
                </a:cubicBezTo>
                <a:cubicBezTo>
                  <a:pt x="3253512" y="3126834"/>
                  <a:pt x="3248183" y="3125886"/>
                  <a:pt x="3242872" y="3124875"/>
                </a:cubicBezTo>
                <a:lnTo>
                  <a:pt x="3242756" y="3123727"/>
                </a:lnTo>
                <a:cubicBezTo>
                  <a:pt x="2883905" y="3064328"/>
                  <a:pt x="2602866" y="2783551"/>
                  <a:pt x="2552590" y="2430686"/>
                </a:cubicBezTo>
                <a:cubicBezTo>
                  <a:pt x="2552423" y="2430633"/>
                  <a:pt x="2552254" y="2430628"/>
                  <a:pt x="2552085" y="2430623"/>
                </a:cubicBezTo>
                <a:lnTo>
                  <a:pt x="2551547" y="2423947"/>
                </a:lnTo>
                <a:cubicBezTo>
                  <a:pt x="2546488" y="2393697"/>
                  <a:pt x="2544037" y="2362806"/>
                  <a:pt x="2544079" y="2331471"/>
                </a:cubicBezTo>
                <a:cubicBezTo>
                  <a:pt x="2542767" y="2325843"/>
                  <a:pt x="2542709" y="2320176"/>
                  <a:pt x="2542709" y="2314495"/>
                </a:cubicBezTo>
                <a:lnTo>
                  <a:pt x="2543303" y="2303055"/>
                </a:lnTo>
                <a:lnTo>
                  <a:pt x="2543801" y="2303088"/>
                </a:lnTo>
                <a:close/>
                <a:moveTo>
                  <a:pt x="2521076" y="2302594"/>
                </a:moveTo>
                <a:lnTo>
                  <a:pt x="2521102" y="2303088"/>
                </a:lnTo>
                <a:lnTo>
                  <a:pt x="2521600" y="2303055"/>
                </a:lnTo>
                <a:lnTo>
                  <a:pt x="2522194" y="2314495"/>
                </a:lnTo>
                <a:cubicBezTo>
                  <a:pt x="2522194" y="2320176"/>
                  <a:pt x="2522135" y="2325843"/>
                  <a:pt x="2520823" y="2331471"/>
                </a:cubicBezTo>
                <a:cubicBezTo>
                  <a:pt x="2520865" y="2362806"/>
                  <a:pt x="2518415" y="2393697"/>
                  <a:pt x="2513356" y="2423947"/>
                </a:cubicBezTo>
                <a:lnTo>
                  <a:pt x="2512818" y="2430623"/>
                </a:lnTo>
                <a:cubicBezTo>
                  <a:pt x="2512648" y="2430628"/>
                  <a:pt x="2512480" y="2430633"/>
                  <a:pt x="2512312" y="2430686"/>
                </a:cubicBezTo>
                <a:cubicBezTo>
                  <a:pt x="2462037" y="2783551"/>
                  <a:pt x="2180998" y="3064328"/>
                  <a:pt x="1822147" y="3123727"/>
                </a:cubicBezTo>
                <a:lnTo>
                  <a:pt x="1822030" y="3124875"/>
                </a:lnTo>
                <a:cubicBezTo>
                  <a:pt x="1816720" y="3125886"/>
                  <a:pt x="1811391" y="3126834"/>
                  <a:pt x="1805814" y="3126415"/>
                </a:cubicBezTo>
                <a:cubicBezTo>
                  <a:pt x="1774642" y="3131969"/>
                  <a:pt x="1742762" y="3134950"/>
                  <a:pt x="1710387" y="3135477"/>
                </a:cubicBezTo>
                <a:lnTo>
                  <a:pt x="1693269" y="3137103"/>
                </a:lnTo>
                <a:lnTo>
                  <a:pt x="1693243" y="3136608"/>
                </a:lnTo>
                <a:lnTo>
                  <a:pt x="1692744" y="3136641"/>
                </a:lnTo>
                <a:cubicBezTo>
                  <a:pt x="1692178" y="3132839"/>
                  <a:pt x="1692151" y="3129023"/>
                  <a:pt x="1692151" y="3125201"/>
                </a:cubicBezTo>
                <a:cubicBezTo>
                  <a:pt x="1692151" y="3119519"/>
                  <a:pt x="1692209" y="3113850"/>
                  <a:pt x="1693521" y="3108220"/>
                </a:cubicBezTo>
                <a:cubicBezTo>
                  <a:pt x="1693479" y="3076892"/>
                  <a:pt x="1695929" y="3046007"/>
                  <a:pt x="1700985" y="3015763"/>
                </a:cubicBezTo>
                <a:lnTo>
                  <a:pt x="1701526" y="3009073"/>
                </a:lnTo>
                <a:cubicBezTo>
                  <a:pt x="1701694" y="3009068"/>
                  <a:pt x="1701864" y="3009063"/>
                  <a:pt x="1702031" y="3009010"/>
                </a:cubicBezTo>
                <a:cubicBezTo>
                  <a:pt x="1752308" y="2656144"/>
                  <a:pt x="2033347" y="2375367"/>
                  <a:pt x="2392197" y="2315969"/>
                </a:cubicBezTo>
                <a:lnTo>
                  <a:pt x="2392314" y="2314821"/>
                </a:lnTo>
                <a:cubicBezTo>
                  <a:pt x="2397623" y="2313811"/>
                  <a:pt x="2402951" y="2312863"/>
                  <a:pt x="2408527" y="2313282"/>
                </a:cubicBezTo>
                <a:cubicBezTo>
                  <a:pt x="2439710" y="2307725"/>
                  <a:pt x="2471603" y="2304744"/>
                  <a:pt x="2503988" y="2304217"/>
                </a:cubicBezTo>
                <a:close/>
                <a:moveTo>
                  <a:pt x="851676" y="2302594"/>
                </a:moveTo>
                <a:lnTo>
                  <a:pt x="868763" y="2304217"/>
                </a:lnTo>
                <a:cubicBezTo>
                  <a:pt x="901149" y="2304744"/>
                  <a:pt x="933041" y="2307725"/>
                  <a:pt x="964225" y="2313282"/>
                </a:cubicBezTo>
                <a:cubicBezTo>
                  <a:pt x="969801" y="2312863"/>
                  <a:pt x="975129" y="2313811"/>
                  <a:pt x="980437" y="2314821"/>
                </a:cubicBezTo>
                <a:lnTo>
                  <a:pt x="980555" y="2315969"/>
                </a:lnTo>
                <a:cubicBezTo>
                  <a:pt x="1339405" y="2375367"/>
                  <a:pt x="1620444" y="2656144"/>
                  <a:pt x="1670720" y="3009010"/>
                </a:cubicBezTo>
                <a:cubicBezTo>
                  <a:pt x="1670888" y="3009063"/>
                  <a:pt x="1671057" y="3009068"/>
                  <a:pt x="1671226" y="3009073"/>
                </a:cubicBezTo>
                <a:lnTo>
                  <a:pt x="1671766" y="3015763"/>
                </a:lnTo>
                <a:cubicBezTo>
                  <a:pt x="1676823" y="3046007"/>
                  <a:pt x="1679272" y="3076892"/>
                  <a:pt x="1679230" y="3108220"/>
                </a:cubicBezTo>
                <a:cubicBezTo>
                  <a:pt x="1680542" y="3113850"/>
                  <a:pt x="1680601" y="3119519"/>
                  <a:pt x="1680601" y="3125201"/>
                </a:cubicBezTo>
                <a:cubicBezTo>
                  <a:pt x="1680601" y="3129023"/>
                  <a:pt x="1680574" y="3132839"/>
                  <a:pt x="1680008" y="3136641"/>
                </a:cubicBezTo>
                <a:lnTo>
                  <a:pt x="1679509" y="3136608"/>
                </a:lnTo>
                <a:lnTo>
                  <a:pt x="1679483" y="3137103"/>
                </a:lnTo>
                <a:lnTo>
                  <a:pt x="1662364" y="3135477"/>
                </a:lnTo>
                <a:cubicBezTo>
                  <a:pt x="1629990" y="3134950"/>
                  <a:pt x="1598110" y="3131969"/>
                  <a:pt x="1566938" y="3126415"/>
                </a:cubicBezTo>
                <a:cubicBezTo>
                  <a:pt x="1561361" y="3126834"/>
                  <a:pt x="1556032" y="3125886"/>
                  <a:pt x="1550721" y="3124875"/>
                </a:cubicBezTo>
                <a:lnTo>
                  <a:pt x="1550605" y="3123727"/>
                </a:lnTo>
                <a:cubicBezTo>
                  <a:pt x="1191754" y="3064328"/>
                  <a:pt x="910715" y="2783551"/>
                  <a:pt x="860439" y="2430686"/>
                </a:cubicBezTo>
                <a:cubicBezTo>
                  <a:pt x="860272" y="2430633"/>
                  <a:pt x="860103" y="2430628"/>
                  <a:pt x="859934" y="2430623"/>
                </a:cubicBezTo>
                <a:lnTo>
                  <a:pt x="859396" y="2423947"/>
                </a:lnTo>
                <a:cubicBezTo>
                  <a:pt x="854337" y="2393697"/>
                  <a:pt x="851886" y="2362806"/>
                  <a:pt x="851928" y="2331471"/>
                </a:cubicBezTo>
                <a:cubicBezTo>
                  <a:pt x="850616" y="2325843"/>
                  <a:pt x="850558" y="2320176"/>
                  <a:pt x="850558" y="2314495"/>
                </a:cubicBezTo>
                <a:lnTo>
                  <a:pt x="851152" y="2303055"/>
                </a:lnTo>
                <a:lnTo>
                  <a:pt x="851650" y="2303088"/>
                </a:lnTo>
                <a:close/>
                <a:moveTo>
                  <a:pt x="828925" y="2302594"/>
                </a:moveTo>
                <a:lnTo>
                  <a:pt x="828951" y="2303088"/>
                </a:lnTo>
                <a:lnTo>
                  <a:pt x="829449" y="2303055"/>
                </a:lnTo>
                <a:lnTo>
                  <a:pt x="830043" y="2314495"/>
                </a:lnTo>
                <a:cubicBezTo>
                  <a:pt x="830043" y="2320176"/>
                  <a:pt x="829984" y="2325843"/>
                  <a:pt x="828672" y="2331471"/>
                </a:cubicBezTo>
                <a:cubicBezTo>
                  <a:pt x="828714" y="2362806"/>
                  <a:pt x="826264" y="2393697"/>
                  <a:pt x="821205" y="2423947"/>
                </a:cubicBezTo>
                <a:lnTo>
                  <a:pt x="820667" y="2430623"/>
                </a:lnTo>
                <a:cubicBezTo>
                  <a:pt x="820497" y="2430628"/>
                  <a:pt x="820329" y="2430633"/>
                  <a:pt x="820161" y="2430686"/>
                </a:cubicBezTo>
                <a:cubicBezTo>
                  <a:pt x="769886" y="2783551"/>
                  <a:pt x="488847" y="3064328"/>
                  <a:pt x="129995" y="3123727"/>
                </a:cubicBezTo>
                <a:lnTo>
                  <a:pt x="129879" y="3124875"/>
                </a:lnTo>
                <a:cubicBezTo>
                  <a:pt x="124569" y="3125886"/>
                  <a:pt x="119240" y="3126834"/>
                  <a:pt x="113663" y="3126415"/>
                </a:cubicBezTo>
                <a:cubicBezTo>
                  <a:pt x="82491" y="3131969"/>
                  <a:pt x="50611" y="3134950"/>
                  <a:pt x="18236" y="3135477"/>
                </a:cubicBezTo>
                <a:lnTo>
                  <a:pt x="1118" y="3137103"/>
                </a:lnTo>
                <a:lnTo>
                  <a:pt x="1092" y="3136608"/>
                </a:lnTo>
                <a:lnTo>
                  <a:pt x="593" y="3136641"/>
                </a:lnTo>
                <a:cubicBezTo>
                  <a:pt x="27" y="3132839"/>
                  <a:pt x="0" y="3129023"/>
                  <a:pt x="0" y="3125201"/>
                </a:cubicBezTo>
                <a:cubicBezTo>
                  <a:pt x="0" y="3119519"/>
                  <a:pt x="58" y="3113850"/>
                  <a:pt x="1370" y="3108220"/>
                </a:cubicBezTo>
                <a:cubicBezTo>
                  <a:pt x="1328" y="3076892"/>
                  <a:pt x="3778" y="3046007"/>
                  <a:pt x="8835" y="3015763"/>
                </a:cubicBezTo>
                <a:lnTo>
                  <a:pt x="9375" y="3009073"/>
                </a:lnTo>
                <a:cubicBezTo>
                  <a:pt x="9543" y="3009068"/>
                  <a:pt x="9713" y="3009063"/>
                  <a:pt x="9880" y="3009010"/>
                </a:cubicBezTo>
                <a:cubicBezTo>
                  <a:pt x="60157" y="2656144"/>
                  <a:pt x="341196" y="2375367"/>
                  <a:pt x="700046" y="2315969"/>
                </a:cubicBezTo>
                <a:lnTo>
                  <a:pt x="700163" y="2314821"/>
                </a:lnTo>
                <a:cubicBezTo>
                  <a:pt x="705472" y="2313811"/>
                  <a:pt x="710800" y="2312863"/>
                  <a:pt x="716376" y="2313282"/>
                </a:cubicBezTo>
                <a:cubicBezTo>
                  <a:pt x="747559" y="2307725"/>
                  <a:pt x="779452" y="2304744"/>
                  <a:pt x="811837" y="2304217"/>
                </a:cubicBezTo>
                <a:close/>
                <a:moveTo>
                  <a:pt x="8305836" y="1608087"/>
                </a:moveTo>
                <a:cubicBezTo>
                  <a:pt x="8030646" y="1666766"/>
                  <a:pt x="7815802" y="1879876"/>
                  <a:pt x="7762527" y="2148655"/>
                </a:cubicBezTo>
                <a:cubicBezTo>
                  <a:pt x="8037717" y="2089976"/>
                  <a:pt x="8252560" y="1876866"/>
                  <a:pt x="8305836" y="1608087"/>
                </a:cubicBezTo>
                <a:close/>
                <a:moveTo>
                  <a:pt x="6911971" y="1608087"/>
                </a:moveTo>
                <a:cubicBezTo>
                  <a:pt x="6965247" y="1876866"/>
                  <a:pt x="7180090" y="2089976"/>
                  <a:pt x="7455280" y="2148655"/>
                </a:cubicBezTo>
                <a:cubicBezTo>
                  <a:pt x="7402005" y="1879876"/>
                  <a:pt x="7187161" y="1666766"/>
                  <a:pt x="6911971" y="1608087"/>
                </a:cubicBezTo>
                <a:close/>
                <a:moveTo>
                  <a:pt x="6613685" y="1608087"/>
                </a:moveTo>
                <a:cubicBezTo>
                  <a:pt x="6338495" y="1666766"/>
                  <a:pt x="6123651" y="1879876"/>
                  <a:pt x="6070376" y="2148655"/>
                </a:cubicBezTo>
                <a:cubicBezTo>
                  <a:pt x="6345566" y="2089976"/>
                  <a:pt x="6560409" y="1876866"/>
                  <a:pt x="6613685" y="1608087"/>
                </a:cubicBezTo>
                <a:close/>
                <a:moveTo>
                  <a:pt x="5219820" y="1608087"/>
                </a:moveTo>
                <a:cubicBezTo>
                  <a:pt x="5273096" y="1876866"/>
                  <a:pt x="5487939" y="2089976"/>
                  <a:pt x="5763129" y="2148655"/>
                </a:cubicBezTo>
                <a:cubicBezTo>
                  <a:pt x="5709854" y="1879876"/>
                  <a:pt x="5495010" y="1666766"/>
                  <a:pt x="5219820" y="1608087"/>
                </a:cubicBezTo>
                <a:close/>
                <a:moveTo>
                  <a:pt x="4921534" y="1608087"/>
                </a:moveTo>
                <a:cubicBezTo>
                  <a:pt x="4646344" y="1666766"/>
                  <a:pt x="4431500" y="1879876"/>
                  <a:pt x="4378225" y="2148655"/>
                </a:cubicBezTo>
                <a:cubicBezTo>
                  <a:pt x="4653415" y="2089976"/>
                  <a:pt x="4868259" y="1876866"/>
                  <a:pt x="4921534" y="1608087"/>
                </a:cubicBezTo>
                <a:close/>
                <a:moveTo>
                  <a:pt x="3527669" y="1608087"/>
                </a:moveTo>
                <a:cubicBezTo>
                  <a:pt x="3580945" y="1876866"/>
                  <a:pt x="3795788" y="2089976"/>
                  <a:pt x="4070978" y="2148655"/>
                </a:cubicBezTo>
                <a:cubicBezTo>
                  <a:pt x="4017703" y="1879876"/>
                  <a:pt x="3802859" y="1666766"/>
                  <a:pt x="3527669" y="1608087"/>
                </a:cubicBezTo>
                <a:close/>
                <a:moveTo>
                  <a:pt x="3229383" y="1608087"/>
                </a:moveTo>
                <a:cubicBezTo>
                  <a:pt x="2954193" y="1666766"/>
                  <a:pt x="2739349" y="1879876"/>
                  <a:pt x="2686074" y="2148655"/>
                </a:cubicBezTo>
                <a:cubicBezTo>
                  <a:pt x="2961264" y="2089976"/>
                  <a:pt x="3176107" y="1876866"/>
                  <a:pt x="3229383" y="1608087"/>
                </a:cubicBezTo>
                <a:close/>
                <a:moveTo>
                  <a:pt x="1835518" y="1608087"/>
                </a:moveTo>
                <a:cubicBezTo>
                  <a:pt x="1888794" y="1876866"/>
                  <a:pt x="2103637" y="2089976"/>
                  <a:pt x="2378827" y="2148655"/>
                </a:cubicBezTo>
                <a:cubicBezTo>
                  <a:pt x="2325552" y="1879876"/>
                  <a:pt x="2110708" y="1666766"/>
                  <a:pt x="1835518" y="1608087"/>
                </a:cubicBezTo>
                <a:close/>
                <a:moveTo>
                  <a:pt x="1537232" y="1608087"/>
                </a:moveTo>
                <a:cubicBezTo>
                  <a:pt x="1262042" y="1666766"/>
                  <a:pt x="1047198" y="1879876"/>
                  <a:pt x="993923" y="2148655"/>
                </a:cubicBezTo>
                <a:cubicBezTo>
                  <a:pt x="1269113" y="2089976"/>
                  <a:pt x="1483956" y="1876866"/>
                  <a:pt x="1537232" y="1608087"/>
                </a:cubicBezTo>
                <a:close/>
                <a:moveTo>
                  <a:pt x="143367" y="1608087"/>
                </a:moveTo>
                <a:cubicBezTo>
                  <a:pt x="196643" y="1876866"/>
                  <a:pt x="411486" y="2089976"/>
                  <a:pt x="686676" y="2148655"/>
                </a:cubicBezTo>
                <a:cubicBezTo>
                  <a:pt x="633401" y="1879876"/>
                  <a:pt x="418557" y="1666766"/>
                  <a:pt x="143367" y="1608087"/>
                </a:cubicBezTo>
                <a:close/>
                <a:moveTo>
                  <a:pt x="8461873" y="1464394"/>
                </a:moveTo>
                <a:lnTo>
                  <a:pt x="8478960" y="1466004"/>
                </a:lnTo>
                <a:cubicBezTo>
                  <a:pt x="8511346" y="1466527"/>
                  <a:pt x="8543239" y="1469485"/>
                  <a:pt x="8574422" y="1474998"/>
                </a:cubicBezTo>
                <a:cubicBezTo>
                  <a:pt x="8579998" y="1474582"/>
                  <a:pt x="8585326" y="1475523"/>
                  <a:pt x="8590635" y="1476525"/>
                </a:cubicBezTo>
                <a:lnTo>
                  <a:pt x="8590752" y="1477664"/>
                </a:lnTo>
                <a:cubicBezTo>
                  <a:pt x="8815033" y="1514497"/>
                  <a:pt x="9008920" y="1637126"/>
                  <a:pt x="9135069" y="1809390"/>
                </a:cubicBezTo>
                <a:lnTo>
                  <a:pt x="9139239" y="1816149"/>
                </a:lnTo>
                <a:lnTo>
                  <a:pt x="9139239" y="2119309"/>
                </a:lnTo>
                <a:lnTo>
                  <a:pt x="9120077" y="2050665"/>
                </a:lnTo>
                <a:cubicBezTo>
                  <a:pt x="9039502" y="1829012"/>
                  <a:pt x="8844913" y="1659431"/>
                  <a:pt x="8604122" y="1608087"/>
                </a:cubicBezTo>
                <a:cubicBezTo>
                  <a:pt x="8650738" y="1843269"/>
                  <a:pt x="8821055" y="2035829"/>
                  <a:pt x="9047261" y="2119605"/>
                </a:cubicBezTo>
                <a:lnTo>
                  <a:pt x="9139239" y="2146279"/>
                </a:lnTo>
                <a:lnTo>
                  <a:pt x="9139239" y="2273778"/>
                </a:lnTo>
                <a:lnTo>
                  <a:pt x="9030179" y="2246972"/>
                </a:lnTo>
                <a:cubicBezTo>
                  <a:pt x="8735297" y="2149386"/>
                  <a:pt x="8514628" y="1897812"/>
                  <a:pt x="8470637" y="1591480"/>
                </a:cubicBezTo>
                <a:cubicBezTo>
                  <a:pt x="8470469" y="1591427"/>
                  <a:pt x="8470301" y="1591423"/>
                  <a:pt x="8470131" y="1591418"/>
                </a:cubicBezTo>
                <a:lnTo>
                  <a:pt x="8469593" y="1584794"/>
                </a:lnTo>
                <a:cubicBezTo>
                  <a:pt x="8464534" y="1554782"/>
                  <a:pt x="8462083" y="1524133"/>
                  <a:pt x="8462126" y="1493044"/>
                </a:cubicBezTo>
                <a:cubicBezTo>
                  <a:pt x="8460814" y="1487460"/>
                  <a:pt x="8460755" y="1481838"/>
                  <a:pt x="8460755" y="1476202"/>
                </a:cubicBezTo>
                <a:lnTo>
                  <a:pt x="8461349" y="1464852"/>
                </a:lnTo>
                <a:lnTo>
                  <a:pt x="8461847" y="1464884"/>
                </a:lnTo>
                <a:close/>
                <a:moveTo>
                  <a:pt x="8448085" y="1464394"/>
                </a:moveTo>
                <a:lnTo>
                  <a:pt x="8448111" y="1464884"/>
                </a:lnTo>
                <a:lnTo>
                  <a:pt x="8448609" y="1464852"/>
                </a:lnTo>
                <a:lnTo>
                  <a:pt x="8449203" y="1476202"/>
                </a:lnTo>
                <a:cubicBezTo>
                  <a:pt x="8449203" y="1481838"/>
                  <a:pt x="8449144" y="1487460"/>
                  <a:pt x="8447832" y="1493044"/>
                </a:cubicBezTo>
                <a:cubicBezTo>
                  <a:pt x="8447875" y="1524133"/>
                  <a:pt x="8445424" y="1554782"/>
                  <a:pt x="8440365" y="1584794"/>
                </a:cubicBezTo>
                <a:lnTo>
                  <a:pt x="8439827" y="1591418"/>
                </a:lnTo>
                <a:cubicBezTo>
                  <a:pt x="8439657" y="1591423"/>
                  <a:pt x="8439489" y="1591427"/>
                  <a:pt x="8439321" y="1591480"/>
                </a:cubicBezTo>
                <a:cubicBezTo>
                  <a:pt x="8389046" y="1941574"/>
                  <a:pt x="8108007" y="2220146"/>
                  <a:pt x="7749156" y="2279078"/>
                </a:cubicBezTo>
                <a:lnTo>
                  <a:pt x="7749040" y="2280217"/>
                </a:lnTo>
                <a:cubicBezTo>
                  <a:pt x="7743729" y="2281220"/>
                  <a:pt x="7738400" y="2282161"/>
                  <a:pt x="7732823" y="2281745"/>
                </a:cubicBezTo>
                <a:cubicBezTo>
                  <a:pt x="7701651" y="2287255"/>
                  <a:pt x="7669771" y="2290213"/>
                  <a:pt x="7637396" y="2290736"/>
                </a:cubicBezTo>
                <a:lnTo>
                  <a:pt x="7620278" y="2292349"/>
                </a:lnTo>
                <a:lnTo>
                  <a:pt x="7620252" y="2291858"/>
                </a:lnTo>
                <a:lnTo>
                  <a:pt x="7619753" y="2291891"/>
                </a:lnTo>
                <a:cubicBezTo>
                  <a:pt x="7619187" y="2288119"/>
                  <a:pt x="7619160" y="2284333"/>
                  <a:pt x="7619160" y="2280541"/>
                </a:cubicBezTo>
                <a:cubicBezTo>
                  <a:pt x="7619160" y="2274903"/>
                  <a:pt x="7619219" y="2269279"/>
                  <a:pt x="7620531" y="2263693"/>
                </a:cubicBezTo>
                <a:cubicBezTo>
                  <a:pt x="7620488" y="2232611"/>
                  <a:pt x="7622938" y="2201969"/>
                  <a:pt x="7627995" y="2171962"/>
                </a:cubicBezTo>
                <a:lnTo>
                  <a:pt x="7628535" y="2165325"/>
                </a:lnTo>
                <a:cubicBezTo>
                  <a:pt x="7628704" y="2165320"/>
                  <a:pt x="7628873" y="2165315"/>
                  <a:pt x="7629040" y="2165262"/>
                </a:cubicBezTo>
                <a:cubicBezTo>
                  <a:pt x="7679317" y="1815167"/>
                  <a:pt x="7960356" y="1536596"/>
                  <a:pt x="8319206" y="1477664"/>
                </a:cubicBezTo>
                <a:lnTo>
                  <a:pt x="8319323" y="1476525"/>
                </a:lnTo>
                <a:cubicBezTo>
                  <a:pt x="8324632" y="1475523"/>
                  <a:pt x="8329960" y="1474582"/>
                  <a:pt x="8335536" y="1474998"/>
                </a:cubicBezTo>
                <a:cubicBezTo>
                  <a:pt x="8366719" y="1469485"/>
                  <a:pt x="8398612" y="1466527"/>
                  <a:pt x="8430998" y="1466004"/>
                </a:cubicBezTo>
                <a:close/>
                <a:moveTo>
                  <a:pt x="6769722" y="1464394"/>
                </a:moveTo>
                <a:lnTo>
                  <a:pt x="6786810" y="1466004"/>
                </a:lnTo>
                <a:cubicBezTo>
                  <a:pt x="6819195" y="1466527"/>
                  <a:pt x="6851088" y="1469485"/>
                  <a:pt x="6882271" y="1474998"/>
                </a:cubicBezTo>
                <a:cubicBezTo>
                  <a:pt x="6887847" y="1474582"/>
                  <a:pt x="6893175" y="1475523"/>
                  <a:pt x="6898484" y="1476525"/>
                </a:cubicBezTo>
                <a:lnTo>
                  <a:pt x="6898601" y="1477664"/>
                </a:lnTo>
                <a:cubicBezTo>
                  <a:pt x="7257451" y="1536596"/>
                  <a:pt x="7538490" y="1815167"/>
                  <a:pt x="7588766" y="2165262"/>
                </a:cubicBezTo>
                <a:cubicBezTo>
                  <a:pt x="7588934" y="2165315"/>
                  <a:pt x="7589103" y="2165320"/>
                  <a:pt x="7589272" y="2165325"/>
                </a:cubicBezTo>
                <a:lnTo>
                  <a:pt x="7589812" y="2171962"/>
                </a:lnTo>
                <a:cubicBezTo>
                  <a:pt x="7594869" y="2201969"/>
                  <a:pt x="7597319" y="2232611"/>
                  <a:pt x="7597276" y="2263693"/>
                </a:cubicBezTo>
                <a:cubicBezTo>
                  <a:pt x="7598588" y="2269279"/>
                  <a:pt x="7598647" y="2274903"/>
                  <a:pt x="7598647" y="2280541"/>
                </a:cubicBezTo>
                <a:cubicBezTo>
                  <a:pt x="7598647" y="2284333"/>
                  <a:pt x="7598620" y="2288119"/>
                  <a:pt x="7598054" y="2291891"/>
                </a:cubicBezTo>
                <a:lnTo>
                  <a:pt x="7597555" y="2291858"/>
                </a:lnTo>
                <a:lnTo>
                  <a:pt x="7597529" y="2292349"/>
                </a:lnTo>
                <a:lnTo>
                  <a:pt x="7580411" y="2290736"/>
                </a:lnTo>
                <a:cubicBezTo>
                  <a:pt x="7548036" y="2290213"/>
                  <a:pt x="7516156" y="2287255"/>
                  <a:pt x="7484984" y="2281745"/>
                </a:cubicBezTo>
                <a:cubicBezTo>
                  <a:pt x="7479407" y="2282161"/>
                  <a:pt x="7474078" y="2281220"/>
                  <a:pt x="7468767" y="2280217"/>
                </a:cubicBezTo>
                <a:lnTo>
                  <a:pt x="7468651" y="2279078"/>
                </a:lnTo>
                <a:cubicBezTo>
                  <a:pt x="7109800" y="2220146"/>
                  <a:pt x="6828761" y="1941574"/>
                  <a:pt x="6778486" y="1591480"/>
                </a:cubicBezTo>
                <a:cubicBezTo>
                  <a:pt x="6778318" y="1591427"/>
                  <a:pt x="6778150" y="1591423"/>
                  <a:pt x="6777980" y="1591418"/>
                </a:cubicBezTo>
                <a:lnTo>
                  <a:pt x="6777442" y="1584794"/>
                </a:lnTo>
                <a:cubicBezTo>
                  <a:pt x="6772383" y="1554782"/>
                  <a:pt x="6769933" y="1524133"/>
                  <a:pt x="6769975" y="1493044"/>
                </a:cubicBezTo>
                <a:cubicBezTo>
                  <a:pt x="6768663" y="1487460"/>
                  <a:pt x="6768604" y="1481838"/>
                  <a:pt x="6768604" y="1476202"/>
                </a:cubicBezTo>
                <a:lnTo>
                  <a:pt x="6769198" y="1464852"/>
                </a:lnTo>
                <a:lnTo>
                  <a:pt x="6769696" y="1464884"/>
                </a:lnTo>
                <a:close/>
                <a:moveTo>
                  <a:pt x="6755934" y="1464394"/>
                </a:moveTo>
                <a:lnTo>
                  <a:pt x="6755960" y="1464884"/>
                </a:lnTo>
                <a:lnTo>
                  <a:pt x="6756458" y="1464852"/>
                </a:lnTo>
                <a:lnTo>
                  <a:pt x="6757052" y="1476202"/>
                </a:lnTo>
                <a:cubicBezTo>
                  <a:pt x="6757052" y="1481838"/>
                  <a:pt x="6756994" y="1487460"/>
                  <a:pt x="6755682" y="1493044"/>
                </a:cubicBezTo>
                <a:cubicBezTo>
                  <a:pt x="6755724" y="1524133"/>
                  <a:pt x="6753273" y="1554782"/>
                  <a:pt x="6748215" y="1584794"/>
                </a:cubicBezTo>
                <a:lnTo>
                  <a:pt x="6747676" y="1591418"/>
                </a:lnTo>
                <a:cubicBezTo>
                  <a:pt x="6747507" y="1591423"/>
                  <a:pt x="6747338" y="1591427"/>
                  <a:pt x="6747171" y="1591480"/>
                </a:cubicBezTo>
                <a:cubicBezTo>
                  <a:pt x="6696895" y="1941574"/>
                  <a:pt x="6415856" y="2220146"/>
                  <a:pt x="6057005" y="2279078"/>
                </a:cubicBezTo>
                <a:lnTo>
                  <a:pt x="6056889" y="2280217"/>
                </a:lnTo>
                <a:cubicBezTo>
                  <a:pt x="6051578" y="2281220"/>
                  <a:pt x="6046249" y="2282161"/>
                  <a:pt x="6040672" y="2281745"/>
                </a:cubicBezTo>
                <a:cubicBezTo>
                  <a:pt x="6009500" y="2287255"/>
                  <a:pt x="5977620" y="2290213"/>
                  <a:pt x="5945246" y="2290736"/>
                </a:cubicBezTo>
                <a:lnTo>
                  <a:pt x="5928127" y="2292349"/>
                </a:lnTo>
                <a:lnTo>
                  <a:pt x="5928101" y="2291858"/>
                </a:lnTo>
                <a:lnTo>
                  <a:pt x="5927602" y="2291891"/>
                </a:lnTo>
                <a:cubicBezTo>
                  <a:pt x="5927036" y="2288119"/>
                  <a:pt x="5927009" y="2284333"/>
                  <a:pt x="5927009" y="2280541"/>
                </a:cubicBezTo>
                <a:cubicBezTo>
                  <a:pt x="5927009" y="2274903"/>
                  <a:pt x="5927068" y="2269279"/>
                  <a:pt x="5928380" y="2263693"/>
                </a:cubicBezTo>
                <a:cubicBezTo>
                  <a:pt x="5928338" y="2232611"/>
                  <a:pt x="5930787" y="2201969"/>
                  <a:pt x="5935844" y="2171962"/>
                </a:cubicBezTo>
                <a:lnTo>
                  <a:pt x="5936384" y="2165325"/>
                </a:lnTo>
                <a:cubicBezTo>
                  <a:pt x="5936553" y="2165320"/>
                  <a:pt x="5936722" y="2165315"/>
                  <a:pt x="5936890" y="2165262"/>
                </a:cubicBezTo>
                <a:cubicBezTo>
                  <a:pt x="5987166" y="1815167"/>
                  <a:pt x="6268205" y="1536596"/>
                  <a:pt x="6627056" y="1477664"/>
                </a:cubicBezTo>
                <a:lnTo>
                  <a:pt x="6627173" y="1476525"/>
                </a:lnTo>
                <a:cubicBezTo>
                  <a:pt x="6632481" y="1475523"/>
                  <a:pt x="6637809" y="1474582"/>
                  <a:pt x="6643385" y="1474998"/>
                </a:cubicBezTo>
                <a:cubicBezTo>
                  <a:pt x="6674569" y="1469485"/>
                  <a:pt x="6706461" y="1466527"/>
                  <a:pt x="6738847" y="1466004"/>
                </a:cubicBezTo>
                <a:close/>
                <a:moveTo>
                  <a:pt x="5077571" y="1464394"/>
                </a:moveTo>
                <a:lnTo>
                  <a:pt x="5094659" y="1466004"/>
                </a:lnTo>
                <a:cubicBezTo>
                  <a:pt x="5127044" y="1466527"/>
                  <a:pt x="5158937" y="1469485"/>
                  <a:pt x="5190120" y="1474998"/>
                </a:cubicBezTo>
                <a:cubicBezTo>
                  <a:pt x="5195696" y="1474582"/>
                  <a:pt x="5201024" y="1475523"/>
                  <a:pt x="5206334" y="1476525"/>
                </a:cubicBezTo>
                <a:lnTo>
                  <a:pt x="5206450" y="1477664"/>
                </a:lnTo>
                <a:cubicBezTo>
                  <a:pt x="5565300" y="1536596"/>
                  <a:pt x="5846339" y="1815167"/>
                  <a:pt x="5896616" y="2165262"/>
                </a:cubicBezTo>
                <a:cubicBezTo>
                  <a:pt x="5896783" y="2165315"/>
                  <a:pt x="5896953" y="2165320"/>
                  <a:pt x="5897121" y="2165325"/>
                </a:cubicBezTo>
                <a:lnTo>
                  <a:pt x="5897662" y="2171962"/>
                </a:lnTo>
                <a:cubicBezTo>
                  <a:pt x="5902718" y="2201969"/>
                  <a:pt x="5905168" y="2232611"/>
                  <a:pt x="5905126" y="2263693"/>
                </a:cubicBezTo>
                <a:cubicBezTo>
                  <a:pt x="5906438" y="2269279"/>
                  <a:pt x="5906496" y="2274903"/>
                  <a:pt x="5906496" y="2280541"/>
                </a:cubicBezTo>
                <a:cubicBezTo>
                  <a:pt x="5906496" y="2284333"/>
                  <a:pt x="5906469" y="2288119"/>
                  <a:pt x="5905903" y="2291891"/>
                </a:cubicBezTo>
                <a:lnTo>
                  <a:pt x="5905404" y="2291858"/>
                </a:lnTo>
                <a:lnTo>
                  <a:pt x="5905378" y="2292349"/>
                </a:lnTo>
                <a:lnTo>
                  <a:pt x="5888260" y="2290736"/>
                </a:lnTo>
                <a:cubicBezTo>
                  <a:pt x="5855886" y="2290213"/>
                  <a:pt x="5824005" y="2287255"/>
                  <a:pt x="5792833" y="2281745"/>
                </a:cubicBezTo>
                <a:cubicBezTo>
                  <a:pt x="5787256" y="2282161"/>
                  <a:pt x="5781927" y="2281220"/>
                  <a:pt x="5776617" y="2280217"/>
                </a:cubicBezTo>
                <a:lnTo>
                  <a:pt x="5776501" y="2279078"/>
                </a:lnTo>
                <a:cubicBezTo>
                  <a:pt x="5417649" y="2220146"/>
                  <a:pt x="5136610" y="1941574"/>
                  <a:pt x="5086335" y="1591480"/>
                </a:cubicBezTo>
                <a:cubicBezTo>
                  <a:pt x="5086167" y="1591427"/>
                  <a:pt x="5085999" y="1591423"/>
                  <a:pt x="5085830" y="1591418"/>
                </a:cubicBezTo>
                <a:lnTo>
                  <a:pt x="5085291" y="1584794"/>
                </a:lnTo>
                <a:cubicBezTo>
                  <a:pt x="5080233" y="1554782"/>
                  <a:pt x="5077782" y="1524133"/>
                  <a:pt x="5077824" y="1493044"/>
                </a:cubicBezTo>
                <a:cubicBezTo>
                  <a:pt x="5076512" y="1487460"/>
                  <a:pt x="5076453" y="1481838"/>
                  <a:pt x="5076453" y="1476202"/>
                </a:cubicBezTo>
                <a:lnTo>
                  <a:pt x="5077047" y="1464852"/>
                </a:lnTo>
                <a:lnTo>
                  <a:pt x="5077545" y="1464884"/>
                </a:lnTo>
                <a:close/>
                <a:moveTo>
                  <a:pt x="5063783" y="1464394"/>
                </a:moveTo>
                <a:lnTo>
                  <a:pt x="5063809" y="1464884"/>
                </a:lnTo>
                <a:lnTo>
                  <a:pt x="5064307" y="1464852"/>
                </a:lnTo>
                <a:lnTo>
                  <a:pt x="5064902" y="1476202"/>
                </a:lnTo>
                <a:cubicBezTo>
                  <a:pt x="5064902" y="1481838"/>
                  <a:pt x="5064842" y="1487460"/>
                  <a:pt x="5063530" y="1493044"/>
                </a:cubicBezTo>
                <a:cubicBezTo>
                  <a:pt x="5063572" y="1524133"/>
                  <a:pt x="5061122" y="1554782"/>
                  <a:pt x="5056063" y="1584794"/>
                </a:cubicBezTo>
                <a:lnTo>
                  <a:pt x="5055525" y="1591418"/>
                </a:lnTo>
                <a:cubicBezTo>
                  <a:pt x="5055355" y="1591423"/>
                  <a:pt x="5055187" y="1591427"/>
                  <a:pt x="5055019" y="1591480"/>
                </a:cubicBezTo>
                <a:cubicBezTo>
                  <a:pt x="5004744" y="1941574"/>
                  <a:pt x="4723705" y="2220146"/>
                  <a:pt x="4364853" y="2279078"/>
                </a:cubicBezTo>
                <a:lnTo>
                  <a:pt x="4364737" y="2280217"/>
                </a:lnTo>
                <a:cubicBezTo>
                  <a:pt x="4359427" y="2281220"/>
                  <a:pt x="4354098" y="2282161"/>
                  <a:pt x="4348521" y="2281745"/>
                </a:cubicBezTo>
                <a:cubicBezTo>
                  <a:pt x="4317350" y="2287255"/>
                  <a:pt x="4285468" y="2290213"/>
                  <a:pt x="4253094" y="2290736"/>
                </a:cubicBezTo>
                <a:lnTo>
                  <a:pt x="4235976" y="2292349"/>
                </a:lnTo>
                <a:lnTo>
                  <a:pt x="4235950" y="2291858"/>
                </a:lnTo>
                <a:lnTo>
                  <a:pt x="4235451" y="2291891"/>
                </a:lnTo>
                <a:cubicBezTo>
                  <a:pt x="4234885" y="2288119"/>
                  <a:pt x="4234858" y="2284333"/>
                  <a:pt x="4234858" y="2280541"/>
                </a:cubicBezTo>
                <a:cubicBezTo>
                  <a:pt x="4234858" y="2274903"/>
                  <a:pt x="4234916" y="2269279"/>
                  <a:pt x="4236228" y="2263693"/>
                </a:cubicBezTo>
                <a:cubicBezTo>
                  <a:pt x="4236186" y="2232611"/>
                  <a:pt x="4238636" y="2201969"/>
                  <a:pt x="4243692" y="2171962"/>
                </a:cubicBezTo>
                <a:lnTo>
                  <a:pt x="4244233" y="2165325"/>
                </a:lnTo>
                <a:cubicBezTo>
                  <a:pt x="4244401" y="2165320"/>
                  <a:pt x="4244571" y="2165315"/>
                  <a:pt x="4244738" y="2165262"/>
                </a:cubicBezTo>
                <a:cubicBezTo>
                  <a:pt x="4295015" y="1815167"/>
                  <a:pt x="4576054" y="1536596"/>
                  <a:pt x="4934904" y="1477664"/>
                </a:cubicBezTo>
                <a:lnTo>
                  <a:pt x="4935021" y="1476525"/>
                </a:lnTo>
                <a:cubicBezTo>
                  <a:pt x="4940330" y="1475523"/>
                  <a:pt x="4945658" y="1474582"/>
                  <a:pt x="4951234" y="1474998"/>
                </a:cubicBezTo>
                <a:cubicBezTo>
                  <a:pt x="4982417" y="1469485"/>
                  <a:pt x="5014310" y="1466527"/>
                  <a:pt x="5046695" y="1466004"/>
                </a:cubicBezTo>
                <a:close/>
                <a:moveTo>
                  <a:pt x="3385420" y="1464394"/>
                </a:moveTo>
                <a:lnTo>
                  <a:pt x="3402507" y="1466004"/>
                </a:lnTo>
                <a:cubicBezTo>
                  <a:pt x="3434893" y="1466527"/>
                  <a:pt x="3466785" y="1469485"/>
                  <a:pt x="3497969" y="1474998"/>
                </a:cubicBezTo>
                <a:cubicBezTo>
                  <a:pt x="3503545" y="1474582"/>
                  <a:pt x="3508873" y="1475523"/>
                  <a:pt x="3514181" y="1476525"/>
                </a:cubicBezTo>
                <a:lnTo>
                  <a:pt x="3514298" y="1477664"/>
                </a:lnTo>
                <a:cubicBezTo>
                  <a:pt x="3873149" y="1536596"/>
                  <a:pt x="4154188" y="1815167"/>
                  <a:pt x="4204464" y="2165262"/>
                </a:cubicBezTo>
                <a:cubicBezTo>
                  <a:pt x="4204632" y="2165315"/>
                  <a:pt x="4204801" y="2165320"/>
                  <a:pt x="4204970" y="2165325"/>
                </a:cubicBezTo>
                <a:lnTo>
                  <a:pt x="4205510" y="2171962"/>
                </a:lnTo>
                <a:cubicBezTo>
                  <a:pt x="4210567" y="2201969"/>
                  <a:pt x="4213016" y="2232611"/>
                  <a:pt x="4212974" y="2263693"/>
                </a:cubicBezTo>
                <a:cubicBezTo>
                  <a:pt x="4214286" y="2269279"/>
                  <a:pt x="4214345" y="2274903"/>
                  <a:pt x="4214345" y="2280541"/>
                </a:cubicBezTo>
                <a:cubicBezTo>
                  <a:pt x="4214345" y="2284333"/>
                  <a:pt x="4214318" y="2288119"/>
                  <a:pt x="4213752" y="2291891"/>
                </a:cubicBezTo>
                <a:lnTo>
                  <a:pt x="4213253" y="2291858"/>
                </a:lnTo>
                <a:lnTo>
                  <a:pt x="4213227" y="2292349"/>
                </a:lnTo>
                <a:lnTo>
                  <a:pt x="4196108" y="2290736"/>
                </a:lnTo>
                <a:cubicBezTo>
                  <a:pt x="4163734" y="2290213"/>
                  <a:pt x="4131854" y="2287255"/>
                  <a:pt x="4100682" y="2281745"/>
                </a:cubicBezTo>
                <a:cubicBezTo>
                  <a:pt x="4095105" y="2282161"/>
                  <a:pt x="4089776" y="2281220"/>
                  <a:pt x="4084465" y="2280217"/>
                </a:cubicBezTo>
                <a:lnTo>
                  <a:pt x="4084349" y="2279078"/>
                </a:lnTo>
                <a:cubicBezTo>
                  <a:pt x="3725498" y="2220146"/>
                  <a:pt x="3444459" y="1941574"/>
                  <a:pt x="3394183" y="1591480"/>
                </a:cubicBezTo>
                <a:cubicBezTo>
                  <a:pt x="3394016" y="1591427"/>
                  <a:pt x="3393847" y="1591423"/>
                  <a:pt x="3393678" y="1591418"/>
                </a:cubicBezTo>
                <a:lnTo>
                  <a:pt x="3393139" y="1584794"/>
                </a:lnTo>
                <a:cubicBezTo>
                  <a:pt x="3388081" y="1554782"/>
                  <a:pt x="3385630" y="1524133"/>
                  <a:pt x="3385672" y="1493044"/>
                </a:cubicBezTo>
                <a:cubicBezTo>
                  <a:pt x="3384360" y="1487460"/>
                  <a:pt x="3384302" y="1481838"/>
                  <a:pt x="3384302" y="1476202"/>
                </a:cubicBezTo>
                <a:lnTo>
                  <a:pt x="3384896" y="1464852"/>
                </a:lnTo>
                <a:lnTo>
                  <a:pt x="3385394" y="1464884"/>
                </a:lnTo>
                <a:close/>
                <a:moveTo>
                  <a:pt x="3371632" y="1464394"/>
                </a:moveTo>
                <a:lnTo>
                  <a:pt x="3371658" y="1464884"/>
                </a:lnTo>
                <a:lnTo>
                  <a:pt x="3372156" y="1464852"/>
                </a:lnTo>
                <a:lnTo>
                  <a:pt x="3372750" y="1476202"/>
                </a:lnTo>
                <a:cubicBezTo>
                  <a:pt x="3372750" y="1481838"/>
                  <a:pt x="3372691" y="1487460"/>
                  <a:pt x="3371379" y="1493044"/>
                </a:cubicBezTo>
                <a:cubicBezTo>
                  <a:pt x="3371421" y="1524133"/>
                  <a:pt x="3368971" y="1554782"/>
                  <a:pt x="3363912" y="1584794"/>
                </a:cubicBezTo>
                <a:lnTo>
                  <a:pt x="3363374" y="1591418"/>
                </a:lnTo>
                <a:cubicBezTo>
                  <a:pt x="3363204" y="1591423"/>
                  <a:pt x="3363036" y="1591427"/>
                  <a:pt x="3362868" y="1591480"/>
                </a:cubicBezTo>
                <a:cubicBezTo>
                  <a:pt x="3312593" y="1941574"/>
                  <a:pt x="3031554" y="2220146"/>
                  <a:pt x="2672703" y="2279078"/>
                </a:cubicBezTo>
                <a:lnTo>
                  <a:pt x="2672586" y="2280217"/>
                </a:lnTo>
                <a:cubicBezTo>
                  <a:pt x="2667276" y="2281220"/>
                  <a:pt x="2661947" y="2282161"/>
                  <a:pt x="2656370" y="2281745"/>
                </a:cubicBezTo>
                <a:cubicBezTo>
                  <a:pt x="2625198" y="2287255"/>
                  <a:pt x="2593318" y="2290213"/>
                  <a:pt x="2560943" y="2290736"/>
                </a:cubicBezTo>
                <a:lnTo>
                  <a:pt x="2543825" y="2292349"/>
                </a:lnTo>
                <a:lnTo>
                  <a:pt x="2543799" y="2291858"/>
                </a:lnTo>
                <a:lnTo>
                  <a:pt x="2543300" y="2291891"/>
                </a:lnTo>
                <a:cubicBezTo>
                  <a:pt x="2542734" y="2288119"/>
                  <a:pt x="2542707" y="2284333"/>
                  <a:pt x="2542707" y="2280541"/>
                </a:cubicBezTo>
                <a:cubicBezTo>
                  <a:pt x="2542707" y="2274903"/>
                  <a:pt x="2542765" y="2269279"/>
                  <a:pt x="2544077" y="2263693"/>
                </a:cubicBezTo>
                <a:cubicBezTo>
                  <a:pt x="2544035" y="2232611"/>
                  <a:pt x="2546485" y="2201969"/>
                  <a:pt x="2551541" y="2171962"/>
                </a:cubicBezTo>
                <a:lnTo>
                  <a:pt x="2552082" y="2165325"/>
                </a:lnTo>
                <a:cubicBezTo>
                  <a:pt x="2552250" y="2165320"/>
                  <a:pt x="2552420" y="2165315"/>
                  <a:pt x="2552587" y="2165262"/>
                </a:cubicBezTo>
                <a:cubicBezTo>
                  <a:pt x="2602864" y="1815167"/>
                  <a:pt x="2883903" y="1536596"/>
                  <a:pt x="3242753" y="1477664"/>
                </a:cubicBezTo>
                <a:lnTo>
                  <a:pt x="3242870" y="1476525"/>
                </a:lnTo>
                <a:cubicBezTo>
                  <a:pt x="3248179" y="1475523"/>
                  <a:pt x="3253507" y="1474582"/>
                  <a:pt x="3259083" y="1474998"/>
                </a:cubicBezTo>
                <a:cubicBezTo>
                  <a:pt x="3290266" y="1469485"/>
                  <a:pt x="3322159" y="1466527"/>
                  <a:pt x="3354544" y="1466004"/>
                </a:cubicBezTo>
                <a:close/>
                <a:moveTo>
                  <a:pt x="1693269" y="1464394"/>
                </a:moveTo>
                <a:lnTo>
                  <a:pt x="1710356" y="1466004"/>
                </a:lnTo>
                <a:cubicBezTo>
                  <a:pt x="1742742" y="1466527"/>
                  <a:pt x="1774634" y="1469485"/>
                  <a:pt x="1805818" y="1474998"/>
                </a:cubicBezTo>
                <a:cubicBezTo>
                  <a:pt x="1811394" y="1474582"/>
                  <a:pt x="1816722" y="1475523"/>
                  <a:pt x="1822030" y="1476525"/>
                </a:cubicBezTo>
                <a:lnTo>
                  <a:pt x="1822148" y="1477664"/>
                </a:lnTo>
                <a:cubicBezTo>
                  <a:pt x="2180998" y="1536596"/>
                  <a:pt x="2462037" y="1815167"/>
                  <a:pt x="2512313" y="2165262"/>
                </a:cubicBezTo>
                <a:cubicBezTo>
                  <a:pt x="2512481" y="2165315"/>
                  <a:pt x="2512650" y="2165320"/>
                  <a:pt x="2512819" y="2165325"/>
                </a:cubicBezTo>
                <a:lnTo>
                  <a:pt x="2513359" y="2171962"/>
                </a:lnTo>
                <a:cubicBezTo>
                  <a:pt x="2518416" y="2201969"/>
                  <a:pt x="2520865" y="2232611"/>
                  <a:pt x="2520823" y="2263693"/>
                </a:cubicBezTo>
                <a:cubicBezTo>
                  <a:pt x="2522135" y="2269279"/>
                  <a:pt x="2522194" y="2274903"/>
                  <a:pt x="2522194" y="2280541"/>
                </a:cubicBezTo>
                <a:cubicBezTo>
                  <a:pt x="2522194" y="2284333"/>
                  <a:pt x="2522167" y="2288119"/>
                  <a:pt x="2521601" y="2291891"/>
                </a:cubicBezTo>
                <a:lnTo>
                  <a:pt x="2521102" y="2291858"/>
                </a:lnTo>
                <a:lnTo>
                  <a:pt x="2521076" y="2292349"/>
                </a:lnTo>
                <a:lnTo>
                  <a:pt x="2503957" y="2290736"/>
                </a:lnTo>
                <a:cubicBezTo>
                  <a:pt x="2471583" y="2290213"/>
                  <a:pt x="2439703" y="2287255"/>
                  <a:pt x="2408531" y="2281745"/>
                </a:cubicBezTo>
                <a:cubicBezTo>
                  <a:pt x="2402954" y="2282161"/>
                  <a:pt x="2397625" y="2281220"/>
                  <a:pt x="2392314" y="2280217"/>
                </a:cubicBezTo>
                <a:lnTo>
                  <a:pt x="2392198" y="2279078"/>
                </a:lnTo>
                <a:cubicBezTo>
                  <a:pt x="2033347" y="2220146"/>
                  <a:pt x="1752308" y="1941574"/>
                  <a:pt x="1702032" y="1591480"/>
                </a:cubicBezTo>
                <a:cubicBezTo>
                  <a:pt x="1701865" y="1591427"/>
                  <a:pt x="1701696" y="1591423"/>
                  <a:pt x="1701527" y="1591418"/>
                </a:cubicBezTo>
                <a:lnTo>
                  <a:pt x="1700989" y="1584794"/>
                </a:lnTo>
                <a:cubicBezTo>
                  <a:pt x="1695930" y="1554782"/>
                  <a:pt x="1693479" y="1524133"/>
                  <a:pt x="1693521" y="1493044"/>
                </a:cubicBezTo>
                <a:cubicBezTo>
                  <a:pt x="1692209" y="1487460"/>
                  <a:pt x="1692151" y="1481838"/>
                  <a:pt x="1692151" y="1476202"/>
                </a:cubicBezTo>
                <a:lnTo>
                  <a:pt x="1692745" y="1464852"/>
                </a:lnTo>
                <a:lnTo>
                  <a:pt x="1693243" y="1464884"/>
                </a:lnTo>
                <a:close/>
                <a:moveTo>
                  <a:pt x="1679481" y="1464394"/>
                </a:moveTo>
                <a:lnTo>
                  <a:pt x="1679507" y="1464884"/>
                </a:lnTo>
                <a:lnTo>
                  <a:pt x="1680005" y="1464852"/>
                </a:lnTo>
                <a:lnTo>
                  <a:pt x="1680599" y="1476202"/>
                </a:lnTo>
                <a:cubicBezTo>
                  <a:pt x="1680599" y="1481838"/>
                  <a:pt x="1680540" y="1487460"/>
                  <a:pt x="1679228" y="1493044"/>
                </a:cubicBezTo>
                <a:cubicBezTo>
                  <a:pt x="1679270" y="1524133"/>
                  <a:pt x="1676820" y="1554782"/>
                  <a:pt x="1671761" y="1584794"/>
                </a:cubicBezTo>
                <a:lnTo>
                  <a:pt x="1671223" y="1591418"/>
                </a:lnTo>
                <a:cubicBezTo>
                  <a:pt x="1671053" y="1591423"/>
                  <a:pt x="1670885" y="1591427"/>
                  <a:pt x="1670717" y="1591480"/>
                </a:cubicBezTo>
                <a:cubicBezTo>
                  <a:pt x="1620442" y="1941574"/>
                  <a:pt x="1339403" y="2220146"/>
                  <a:pt x="980552" y="2279078"/>
                </a:cubicBezTo>
                <a:lnTo>
                  <a:pt x="980435" y="2280217"/>
                </a:lnTo>
                <a:cubicBezTo>
                  <a:pt x="975125" y="2281220"/>
                  <a:pt x="969796" y="2282161"/>
                  <a:pt x="964219" y="2281745"/>
                </a:cubicBezTo>
                <a:cubicBezTo>
                  <a:pt x="933047" y="2287255"/>
                  <a:pt x="901167" y="2290213"/>
                  <a:pt x="868792" y="2290736"/>
                </a:cubicBezTo>
                <a:lnTo>
                  <a:pt x="851674" y="2292349"/>
                </a:lnTo>
                <a:lnTo>
                  <a:pt x="851648" y="2291858"/>
                </a:lnTo>
                <a:lnTo>
                  <a:pt x="851149" y="2291891"/>
                </a:lnTo>
                <a:cubicBezTo>
                  <a:pt x="850583" y="2288119"/>
                  <a:pt x="850556" y="2284333"/>
                  <a:pt x="850556" y="2280541"/>
                </a:cubicBezTo>
                <a:cubicBezTo>
                  <a:pt x="850556" y="2274903"/>
                  <a:pt x="850614" y="2269279"/>
                  <a:pt x="851926" y="2263693"/>
                </a:cubicBezTo>
                <a:cubicBezTo>
                  <a:pt x="851884" y="2232611"/>
                  <a:pt x="854334" y="2201969"/>
                  <a:pt x="859390" y="2171962"/>
                </a:cubicBezTo>
                <a:lnTo>
                  <a:pt x="859931" y="2165325"/>
                </a:lnTo>
                <a:cubicBezTo>
                  <a:pt x="860099" y="2165320"/>
                  <a:pt x="860269" y="2165315"/>
                  <a:pt x="860436" y="2165262"/>
                </a:cubicBezTo>
                <a:cubicBezTo>
                  <a:pt x="910713" y="1815167"/>
                  <a:pt x="1191752" y="1536596"/>
                  <a:pt x="1550602" y="1477664"/>
                </a:cubicBezTo>
                <a:lnTo>
                  <a:pt x="1550719" y="1476525"/>
                </a:lnTo>
                <a:cubicBezTo>
                  <a:pt x="1556028" y="1475523"/>
                  <a:pt x="1561356" y="1474582"/>
                  <a:pt x="1566932" y="1474998"/>
                </a:cubicBezTo>
                <a:cubicBezTo>
                  <a:pt x="1598115" y="1469485"/>
                  <a:pt x="1630008" y="1466527"/>
                  <a:pt x="1662393" y="1466004"/>
                </a:cubicBezTo>
                <a:close/>
                <a:moveTo>
                  <a:pt x="1118" y="1464394"/>
                </a:moveTo>
                <a:lnTo>
                  <a:pt x="18205" y="1466004"/>
                </a:lnTo>
                <a:cubicBezTo>
                  <a:pt x="50591" y="1466527"/>
                  <a:pt x="82483" y="1469485"/>
                  <a:pt x="113667" y="1474998"/>
                </a:cubicBezTo>
                <a:cubicBezTo>
                  <a:pt x="119243" y="1474582"/>
                  <a:pt x="124571" y="1475523"/>
                  <a:pt x="129879" y="1476525"/>
                </a:cubicBezTo>
                <a:lnTo>
                  <a:pt x="129997" y="1477664"/>
                </a:lnTo>
                <a:cubicBezTo>
                  <a:pt x="488847" y="1536596"/>
                  <a:pt x="769886" y="1815167"/>
                  <a:pt x="820162" y="2165262"/>
                </a:cubicBezTo>
                <a:cubicBezTo>
                  <a:pt x="820330" y="2165315"/>
                  <a:pt x="820499" y="2165320"/>
                  <a:pt x="820668" y="2165325"/>
                </a:cubicBezTo>
                <a:lnTo>
                  <a:pt x="821208" y="2171962"/>
                </a:lnTo>
                <a:cubicBezTo>
                  <a:pt x="826265" y="2201969"/>
                  <a:pt x="828714" y="2232611"/>
                  <a:pt x="828672" y="2263693"/>
                </a:cubicBezTo>
                <a:cubicBezTo>
                  <a:pt x="829984" y="2269279"/>
                  <a:pt x="830043" y="2274903"/>
                  <a:pt x="830043" y="2280541"/>
                </a:cubicBezTo>
                <a:cubicBezTo>
                  <a:pt x="830043" y="2284333"/>
                  <a:pt x="830016" y="2288119"/>
                  <a:pt x="829450" y="2291891"/>
                </a:cubicBezTo>
                <a:lnTo>
                  <a:pt x="828951" y="2291858"/>
                </a:lnTo>
                <a:lnTo>
                  <a:pt x="828925" y="2292349"/>
                </a:lnTo>
                <a:lnTo>
                  <a:pt x="811806" y="2290736"/>
                </a:lnTo>
                <a:cubicBezTo>
                  <a:pt x="779432" y="2290213"/>
                  <a:pt x="747552" y="2287255"/>
                  <a:pt x="716380" y="2281745"/>
                </a:cubicBezTo>
                <a:cubicBezTo>
                  <a:pt x="710803" y="2282161"/>
                  <a:pt x="705474" y="2281220"/>
                  <a:pt x="700163" y="2280217"/>
                </a:cubicBezTo>
                <a:lnTo>
                  <a:pt x="700047" y="2279078"/>
                </a:lnTo>
                <a:cubicBezTo>
                  <a:pt x="341196" y="2220146"/>
                  <a:pt x="60157" y="1941574"/>
                  <a:pt x="9881" y="1591480"/>
                </a:cubicBezTo>
                <a:cubicBezTo>
                  <a:pt x="9714" y="1591427"/>
                  <a:pt x="9545" y="1591423"/>
                  <a:pt x="9376" y="1591418"/>
                </a:cubicBezTo>
                <a:lnTo>
                  <a:pt x="8837" y="1584794"/>
                </a:lnTo>
                <a:cubicBezTo>
                  <a:pt x="3779" y="1554782"/>
                  <a:pt x="1328" y="1524133"/>
                  <a:pt x="1370" y="1493044"/>
                </a:cubicBezTo>
                <a:cubicBezTo>
                  <a:pt x="58" y="1487460"/>
                  <a:pt x="0" y="1481838"/>
                  <a:pt x="0" y="1476202"/>
                </a:cubicBezTo>
                <a:lnTo>
                  <a:pt x="594" y="1464852"/>
                </a:lnTo>
                <a:lnTo>
                  <a:pt x="1092" y="1464884"/>
                </a:lnTo>
                <a:close/>
                <a:moveTo>
                  <a:pt x="7762529" y="750600"/>
                </a:moveTo>
                <a:cubicBezTo>
                  <a:pt x="7815805" y="1021506"/>
                  <a:pt x="8030648" y="1236303"/>
                  <a:pt x="8305838" y="1295446"/>
                </a:cubicBezTo>
                <a:cubicBezTo>
                  <a:pt x="8252563" y="1024540"/>
                  <a:pt x="8037719" y="809743"/>
                  <a:pt x="7762529" y="750600"/>
                </a:cubicBezTo>
                <a:close/>
                <a:moveTo>
                  <a:pt x="7455280" y="750600"/>
                </a:moveTo>
                <a:cubicBezTo>
                  <a:pt x="7180090" y="809743"/>
                  <a:pt x="6965246" y="1024540"/>
                  <a:pt x="6911971" y="1295446"/>
                </a:cubicBezTo>
                <a:cubicBezTo>
                  <a:pt x="7187161" y="1236303"/>
                  <a:pt x="7402004" y="1021506"/>
                  <a:pt x="7455280" y="750600"/>
                </a:cubicBezTo>
                <a:close/>
                <a:moveTo>
                  <a:pt x="6070378" y="750600"/>
                </a:moveTo>
                <a:cubicBezTo>
                  <a:pt x="6123654" y="1021506"/>
                  <a:pt x="6338497" y="1236303"/>
                  <a:pt x="6613687" y="1295446"/>
                </a:cubicBezTo>
                <a:cubicBezTo>
                  <a:pt x="6560412" y="1024540"/>
                  <a:pt x="6345568" y="809743"/>
                  <a:pt x="6070378" y="750600"/>
                </a:cubicBezTo>
                <a:close/>
                <a:moveTo>
                  <a:pt x="5763129" y="750600"/>
                </a:moveTo>
                <a:cubicBezTo>
                  <a:pt x="5487939" y="809743"/>
                  <a:pt x="5273095" y="1024540"/>
                  <a:pt x="5219820" y="1295446"/>
                </a:cubicBezTo>
                <a:cubicBezTo>
                  <a:pt x="5495010" y="1236303"/>
                  <a:pt x="5709853" y="1021506"/>
                  <a:pt x="5763129" y="750600"/>
                </a:cubicBezTo>
                <a:close/>
                <a:moveTo>
                  <a:pt x="4378227" y="750600"/>
                </a:moveTo>
                <a:cubicBezTo>
                  <a:pt x="4431503" y="1021506"/>
                  <a:pt x="4646346" y="1236303"/>
                  <a:pt x="4921536" y="1295446"/>
                </a:cubicBezTo>
                <a:cubicBezTo>
                  <a:pt x="4868261" y="1024540"/>
                  <a:pt x="4653417" y="809743"/>
                  <a:pt x="4378227" y="750600"/>
                </a:cubicBezTo>
                <a:close/>
                <a:moveTo>
                  <a:pt x="4070978" y="750600"/>
                </a:moveTo>
                <a:cubicBezTo>
                  <a:pt x="3795788" y="809743"/>
                  <a:pt x="3580944" y="1024540"/>
                  <a:pt x="3527669" y="1295446"/>
                </a:cubicBezTo>
                <a:cubicBezTo>
                  <a:pt x="3802859" y="1236303"/>
                  <a:pt x="4017702" y="1021506"/>
                  <a:pt x="4070978" y="750600"/>
                </a:cubicBezTo>
                <a:close/>
                <a:moveTo>
                  <a:pt x="2686076" y="750600"/>
                </a:moveTo>
                <a:cubicBezTo>
                  <a:pt x="2739352" y="1021506"/>
                  <a:pt x="2954195" y="1236303"/>
                  <a:pt x="3229385" y="1295446"/>
                </a:cubicBezTo>
                <a:cubicBezTo>
                  <a:pt x="3176110" y="1024540"/>
                  <a:pt x="2961266" y="809743"/>
                  <a:pt x="2686076" y="750600"/>
                </a:cubicBezTo>
                <a:close/>
                <a:moveTo>
                  <a:pt x="2378827" y="750600"/>
                </a:moveTo>
                <a:cubicBezTo>
                  <a:pt x="2103637" y="809743"/>
                  <a:pt x="1888793" y="1024540"/>
                  <a:pt x="1835518" y="1295446"/>
                </a:cubicBezTo>
                <a:cubicBezTo>
                  <a:pt x="2110708" y="1236303"/>
                  <a:pt x="2325551" y="1021506"/>
                  <a:pt x="2378827" y="750600"/>
                </a:cubicBezTo>
                <a:close/>
                <a:moveTo>
                  <a:pt x="993925" y="750600"/>
                </a:moveTo>
                <a:cubicBezTo>
                  <a:pt x="1047201" y="1021506"/>
                  <a:pt x="1262044" y="1236303"/>
                  <a:pt x="1537234" y="1295446"/>
                </a:cubicBezTo>
                <a:cubicBezTo>
                  <a:pt x="1483959" y="1024540"/>
                  <a:pt x="1269115" y="809743"/>
                  <a:pt x="993925" y="750600"/>
                </a:cubicBezTo>
                <a:close/>
                <a:moveTo>
                  <a:pt x="686676" y="750600"/>
                </a:moveTo>
                <a:cubicBezTo>
                  <a:pt x="411486" y="809743"/>
                  <a:pt x="196642" y="1024540"/>
                  <a:pt x="143367" y="1295446"/>
                </a:cubicBezTo>
                <a:cubicBezTo>
                  <a:pt x="418557" y="1236303"/>
                  <a:pt x="633400" y="1021506"/>
                  <a:pt x="686676" y="750600"/>
                </a:cubicBezTo>
                <a:close/>
                <a:moveTo>
                  <a:pt x="9139239" y="624486"/>
                </a:moveTo>
                <a:lnTo>
                  <a:pt x="9139239" y="752995"/>
                </a:lnTo>
                <a:lnTo>
                  <a:pt x="9047261" y="779881"/>
                </a:lnTo>
                <a:cubicBezTo>
                  <a:pt x="8821055" y="864319"/>
                  <a:pt x="8650738" y="1058403"/>
                  <a:pt x="8604122" y="1295446"/>
                </a:cubicBezTo>
                <a:cubicBezTo>
                  <a:pt x="8844913" y="1243696"/>
                  <a:pt x="9039501" y="1072773"/>
                  <a:pt x="9120077" y="849365"/>
                </a:cubicBezTo>
                <a:lnTo>
                  <a:pt x="9139239" y="780178"/>
                </a:lnTo>
                <a:lnTo>
                  <a:pt x="9139239" y="1085737"/>
                </a:lnTo>
                <a:lnTo>
                  <a:pt x="9135069" y="1092549"/>
                </a:lnTo>
                <a:cubicBezTo>
                  <a:pt x="9008919" y="1266178"/>
                  <a:pt x="8815033" y="1389778"/>
                  <a:pt x="8590751" y="1426902"/>
                </a:cubicBezTo>
                <a:lnTo>
                  <a:pt x="8590635" y="1428050"/>
                </a:lnTo>
                <a:cubicBezTo>
                  <a:pt x="8585324" y="1429061"/>
                  <a:pt x="8579995" y="1430009"/>
                  <a:pt x="8574418" y="1429590"/>
                </a:cubicBezTo>
                <a:cubicBezTo>
                  <a:pt x="8543246" y="1435144"/>
                  <a:pt x="8511366" y="1438125"/>
                  <a:pt x="8478991" y="1438652"/>
                </a:cubicBezTo>
                <a:lnTo>
                  <a:pt x="8461873" y="1440278"/>
                </a:lnTo>
                <a:lnTo>
                  <a:pt x="8461847" y="1439783"/>
                </a:lnTo>
                <a:lnTo>
                  <a:pt x="8461348" y="1439816"/>
                </a:lnTo>
                <a:cubicBezTo>
                  <a:pt x="8460782" y="1436014"/>
                  <a:pt x="8460755" y="1432198"/>
                  <a:pt x="8460755" y="1428376"/>
                </a:cubicBezTo>
                <a:cubicBezTo>
                  <a:pt x="8460755" y="1422694"/>
                  <a:pt x="8460814" y="1417025"/>
                  <a:pt x="8462126" y="1411395"/>
                </a:cubicBezTo>
                <a:cubicBezTo>
                  <a:pt x="8462083" y="1380067"/>
                  <a:pt x="8464533" y="1349182"/>
                  <a:pt x="8469590" y="1318938"/>
                </a:cubicBezTo>
                <a:lnTo>
                  <a:pt x="8470130" y="1312248"/>
                </a:lnTo>
                <a:cubicBezTo>
                  <a:pt x="8470299" y="1312243"/>
                  <a:pt x="8470468" y="1312238"/>
                  <a:pt x="8470636" y="1312185"/>
                </a:cubicBezTo>
                <a:cubicBezTo>
                  <a:pt x="8514628" y="1003427"/>
                  <a:pt x="8735297" y="749863"/>
                  <a:pt x="9030178" y="651504"/>
                </a:cubicBezTo>
                <a:close/>
                <a:moveTo>
                  <a:pt x="7620280" y="605769"/>
                </a:moveTo>
                <a:lnTo>
                  <a:pt x="7637367" y="607392"/>
                </a:lnTo>
                <a:cubicBezTo>
                  <a:pt x="7669753" y="607919"/>
                  <a:pt x="7701646" y="610900"/>
                  <a:pt x="7732829" y="616457"/>
                </a:cubicBezTo>
                <a:cubicBezTo>
                  <a:pt x="7738405" y="616038"/>
                  <a:pt x="7743733" y="616986"/>
                  <a:pt x="7749042" y="617996"/>
                </a:cubicBezTo>
                <a:lnTo>
                  <a:pt x="7749159" y="619144"/>
                </a:lnTo>
                <a:cubicBezTo>
                  <a:pt x="8108009" y="678542"/>
                  <a:pt x="8389048" y="959319"/>
                  <a:pt x="8439324" y="1312185"/>
                </a:cubicBezTo>
                <a:cubicBezTo>
                  <a:pt x="8439492" y="1312238"/>
                  <a:pt x="8439661" y="1312243"/>
                  <a:pt x="8439830" y="1312248"/>
                </a:cubicBezTo>
                <a:lnTo>
                  <a:pt x="8440370" y="1318938"/>
                </a:lnTo>
                <a:cubicBezTo>
                  <a:pt x="8445427" y="1349182"/>
                  <a:pt x="8447877" y="1380067"/>
                  <a:pt x="8447834" y="1411395"/>
                </a:cubicBezTo>
                <a:cubicBezTo>
                  <a:pt x="8449146" y="1417025"/>
                  <a:pt x="8449205" y="1422694"/>
                  <a:pt x="8449205" y="1428376"/>
                </a:cubicBezTo>
                <a:cubicBezTo>
                  <a:pt x="8449205" y="1432198"/>
                  <a:pt x="8449178" y="1436014"/>
                  <a:pt x="8448612" y="1439816"/>
                </a:cubicBezTo>
                <a:lnTo>
                  <a:pt x="8448113" y="1439783"/>
                </a:lnTo>
                <a:lnTo>
                  <a:pt x="8448087" y="1440278"/>
                </a:lnTo>
                <a:lnTo>
                  <a:pt x="8430969" y="1438652"/>
                </a:lnTo>
                <a:cubicBezTo>
                  <a:pt x="8398594" y="1438125"/>
                  <a:pt x="8366714" y="1435144"/>
                  <a:pt x="8335542" y="1429590"/>
                </a:cubicBezTo>
                <a:cubicBezTo>
                  <a:pt x="8329965" y="1430009"/>
                  <a:pt x="8324636" y="1429061"/>
                  <a:pt x="8319325" y="1428050"/>
                </a:cubicBezTo>
                <a:lnTo>
                  <a:pt x="8319209" y="1426902"/>
                </a:lnTo>
                <a:cubicBezTo>
                  <a:pt x="7960358" y="1367503"/>
                  <a:pt x="7679319" y="1086726"/>
                  <a:pt x="7629044" y="733861"/>
                </a:cubicBezTo>
                <a:cubicBezTo>
                  <a:pt x="7628876" y="733808"/>
                  <a:pt x="7628708" y="733803"/>
                  <a:pt x="7628538" y="733798"/>
                </a:cubicBezTo>
                <a:lnTo>
                  <a:pt x="7628000" y="727122"/>
                </a:lnTo>
                <a:cubicBezTo>
                  <a:pt x="7622941" y="696872"/>
                  <a:pt x="7620490" y="665981"/>
                  <a:pt x="7620533" y="634646"/>
                </a:cubicBezTo>
                <a:cubicBezTo>
                  <a:pt x="7619221" y="629018"/>
                  <a:pt x="7619162" y="623351"/>
                  <a:pt x="7619162" y="617670"/>
                </a:cubicBezTo>
                <a:lnTo>
                  <a:pt x="7619756" y="606230"/>
                </a:lnTo>
                <a:lnTo>
                  <a:pt x="7620254" y="606263"/>
                </a:lnTo>
                <a:close/>
                <a:moveTo>
                  <a:pt x="7597529" y="605769"/>
                </a:moveTo>
                <a:lnTo>
                  <a:pt x="7597555" y="606263"/>
                </a:lnTo>
                <a:lnTo>
                  <a:pt x="7598053" y="606230"/>
                </a:lnTo>
                <a:lnTo>
                  <a:pt x="7598647" y="617670"/>
                </a:lnTo>
                <a:cubicBezTo>
                  <a:pt x="7598647" y="623351"/>
                  <a:pt x="7598588" y="629018"/>
                  <a:pt x="7597276" y="634646"/>
                </a:cubicBezTo>
                <a:cubicBezTo>
                  <a:pt x="7597319" y="665981"/>
                  <a:pt x="7594868" y="696872"/>
                  <a:pt x="7589809" y="727122"/>
                </a:cubicBezTo>
                <a:lnTo>
                  <a:pt x="7589271" y="733798"/>
                </a:lnTo>
                <a:cubicBezTo>
                  <a:pt x="7589101" y="733803"/>
                  <a:pt x="7588933" y="733808"/>
                  <a:pt x="7588765" y="733861"/>
                </a:cubicBezTo>
                <a:cubicBezTo>
                  <a:pt x="7538490" y="1086726"/>
                  <a:pt x="7257451" y="1367503"/>
                  <a:pt x="6898600" y="1426902"/>
                </a:cubicBezTo>
                <a:lnTo>
                  <a:pt x="6898484" y="1428050"/>
                </a:lnTo>
                <a:cubicBezTo>
                  <a:pt x="6893173" y="1429061"/>
                  <a:pt x="6887844" y="1430009"/>
                  <a:pt x="6882267" y="1429590"/>
                </a:cubicBezTo>
                <a:cubicBezTo>
                  <a:pt x="6851095" y="1435144"/>
                  <a:pt x="6819215" y="1438125"/>
                  <a:pt x="6786841" y="1438652"/>
                </a:cubicBezTo>
                <a:lnTo>
                  <a:pt x="6769722" y="1440278"/>
                </a:lnTo>
                <a:lnTo>
                  <a:pt x="6769696" y="1439783"/>
                </a:lnTo>
                <a:lnTo>
                  <a:pt x="6769197" y="1439816"/>
                </a:lnTo>
                <a:cubicBezTo>
                  <a:pt x="6768631" y="1436014"/>
                  <a:pt x="6768604" y="1432198"/>
                  <a:pt x="6768604" y="1428376"/>
                </a:cubicBezTo>
                <a:cubicBezTo>
                  <a:pt x="6768604" y="1422694"/>
                  <a:pt x="6768663" y="1417025"/>
                  <a:pt x="6769975" y="1411395"/>
                </a:cubicBezTo>
                <a:cubicBezTo>
                  <a:pt x="6769933" y="1380067"/>
                  <a:pt x="6772382" y="1349182"/>
                  <a:pt x="6777439" y="1318938"/>
                </a:cubicBezTo>
                <a:lnTo>
                  <a:pt x="6777979" y="1312248"/>
                </a:lnTo>
                <a:cubicBezTo>
                  <a:pt x="6778148" y="1312243"/>
                  <a:pt x="6778317" y="1312238"/>
                  <a:pt x="6778485" y="1312185"/>
                </a:cubicBezTo>
                <a:cubicBezTo>
                  <a:pt x="6828761" y="959319"/>
                  <a:pt x="7109800" y="678542"/>
                  <a:pt x="7468650" y="619144"/>
                </a:cubicBezTo>
                <a:lnTo>
                  <a:pt x="7468767" y="617996"/>
                </a:lnTo>
                <a:cubicBezTo>
                  <a:pt x="7474076" y="616986"/>
                  <a:pt x="7479404" y="616038"/>
                  <a:pt x="7484980" y="616457"/>
                </a:cubicBezTo>
                <a:cubicBezTo>
                  <a:pt x="7516163" y="610900"/>
                  <a:pt x="7548056" y="607919"/>
                  <a:pt x="7580442" y="607392"/>
                </a:cubicBezTo>
                <a:close/>
                <a:moveTo>
                  <a:pt x="5928129" y="605769"/>
                </a:moveTo>
                <a:lnTo>
                  <a:pt x="5945217" y="607392"/>
                </a:lnTo>
                <a:cubicBezTo>
                  <a:pt x="5977602" y="607919"/>
                  <a:pt x="6009495" y="610900"/>
                  <a:pt x="6040678" y="616457"/>
                </a:cubicBezTo>
                <a:cubicBezTo>
                  <a:pt x="6046254" y="616038"/>
                  <a:pt x="6051582" y="616986"/>
                  <a:pt x="6056891" y="617996"/>
                </a:cubicBezTo>
                <a:lnTo>
                  <a:pt x="6057008" y="619144"/>
                </a:lnTo>
                <a:cubicBezTo>
                  <a:pt x="6415858" y="678542"/>
                  <a:pt x="6696897" y="959319"/>
                  <a:pt x="6747174" y="1312185"/>
                </a:cubicBezTo>
                <a:cubicBezTo>
                  <a:pt x="6747341" y="1312238"/>
                  <a:pt x="6747511" y="1312243"/>
                  <a:pt x="6747679" y="1312248"/>
                </a:cubicBezTo>
                <a:lnTo>
                  <a:pt x="6748220" y="1318938"/>
                </a:lnTo>
                <a:cubicBezTo>
                  <a:pt x="6753276" y="1349182"/>
                  <a:pt x="6755726" y="1380067"/>
                  <a:pt x="6755684" y="1411395"/>
                </a:cubicBezTo>
                <a:cubicBezTo>
                  <a:pt x="6756996" y="1417025"/>
                  <a:pt x="6757054" y="1422694"/>
                  <a:pt x="6757054" y="1428376"/>
                </a:cubicBezTo>
                <a:cubicBezTo>
                  <a:pt x="6757054" y="1432198"/>
                  <a:pt x="6757027" y="1436014"/>
                  <a:pt x="6756461" y="1439816"/>
                </a:cubicBezTo>
                <a:lnTo>
                  <a:pt x="6755962" y="1439783"/>
                </a:lnTo>
                <a:lnTo>
                  <a:pt x="6755936" y="1440278"/>
                </a:lnTo>
                <a:lnTo>
                  <a:pt x="6738818" y="1438652"/>
                </a:lnTo>
                <a:cubicBezTo>
                  <a:pt x="6706444" y="1438125"/>
                  <a:pt x="6674563" y="1435144"/>
                  <a:pt x="6643391" y="1429590"/>
                </a:cubicBezTo>
                <a:cubicBezTo>
                  <a:pt x="6637814" y="1430009"/>
                  <a:pt x="6632485" y="1429061"/>
                  <a:pt x="6627175" y="1428050"/>
                </a:cubicBezTo>
                <a:lnTo>
                  <a:pt x="6627059" y="1426902"/>
                </a:lnTo>
                <a:cubicBezTo>
                  <a:pt x="6268207" y="1367503"/>
                  <a:pt x="5987168" y="1086726"/>
                  <a:pt x="5936893" y="733861"/>
                </a:cubicBezTo>
                <a:cubicBezTo>
                  <a:pt x="5936725" y="733808"/>
                  <a:pt x="5936557" y="733803"/>
                  <a:pt x="5936387" y="733798"/>
                </a:cubicBezTo>
                <a:lnTo>
                  <a:pt x="5935849" y="727122"/>
                </a:lnTo>
                <a:cubicBezTo>
                  <a:pt x="5930790" y="696872"/>
                  <a:pt x="5928340" y="665981"/>
                  <a:pt x="5928382" y="634646"/>
                </a:cubicBezTo>
                <a:cubicBezTo>
                  <a:pt x="5927070" y="629018"/>
                  <a:pt x="5927011" y="623351"/>
                  <a:pt x="5927011" y="617670"/>
                </a:cubicBezTo>
                <a:lnTo>
                  <a:pt x="5927605" y="606230"/>
                </a:lnTo>
                <a:lnTo>
                  <a:pt x="5928103" y="606263"/>
                </a:lnTo>
                <a:close/>
                <a:moveTo>
                  <a:pt x="5905378" y="605769"/>
                </a:moveTo>
                <a:lnTo>
                  <a:pt x="5905404" y="606263"/>
                </a:lnTo>
                <a:lnTo>
                  <a:pt x="5905902" y="606230"/>
                </a:lnTo>
                <a:lnTo>
                  <a:pt x="5906496" y="617670"/>
                </a:lnTo>
                <a:cubicBezTo>
                  <a:pt x="5906496" y="623351"/>
                  <a:pt x="5906438" y="629018"/>
                  <a:pt x="5905126" y="634646"/>
                </a:cubicBezTo>
                <a:cubicBezTo>
                  <a:pt x="5905168" y="665981"/>
                  <a:pt x="5902717" y="696872"/>
                  <a:pt x="5897659" y="727122"/>
                </a:cubicBezTo>
                <a:lnTo>
                  <a:pt x="5897120" y="733798"/>
                </a:lnTo>
                <a:cubicBezTo>
                  <a:pt x="5896951" y="733803"/>
                  <a:pt x="5896782" y="733808"/>
                  <a:pt x="5896615" y="733861"/>
                </a:cubicBezTo>
                <a:cubicBezTo>
                  <a:pt x="5846339" y="1086726"/>
                  <a:pt x="5565300" y="1367503"/>
                  <a:pt x="5206449" y="1426902"/>
                </a:cubicBezTo>
                <a:lnTo>
                  <a:pt x="5206334" y="1428050"/>
                </a:lnTo>
                <a:cubicBezTo>
                  <a:pt x="5201022" y="1429061"/>
                  <a:pt x="5195693" y="1430009"/>
                  <a:pt x="5190116" y="1429590"/>
                </a:cubicBezTo>
                <a:cubicBezTo>
                  <a:pt x="5158944" y="1435144"/>
                  <a:pt x="5127065" y="1438125"/>
                  <a:pt x="5094690" y="1438652"/>
                </a:cubicBezTo>
                <a:lnTo>
                  <a:pt x="5077571" y="1440278"/>
                </a:lnTo>
                <a:lnTo>
                  <a:pt x="5077545" y="1439783"/>
                </a:lnTo>
                <a:lnTo>
                  <a:pt x="5077046" y="1439816"/>
                </a:lnTo>
                <a:cubicBezTo>
                  <a:pt x="5076480" y="1436014"/>
                  <a:pt x="5076453" y="1432198"/>
                  <a:pt x="5076453" y="1428376"/>
                </a:cubicBezTo>
                <a:cubicBezTo>
                  <a:pt x="5076453" y="1422694"/>
                  <a:pt x="5076512" y="1417025"/>
                  <a:pt x="5077824" y="1411395"/>
                </a:cubicBezTo>
                <a:cubicBezTo>
                  <a:pt x="5077782" y="1380067"/>
                  <a:pt x="5080231" y="1349182"/>
                  <a:pt x="5085288" y="1318938"/>
                </a:cubicBezTo>
                <a:lnTo>
                  <a:pt x="5085828" y="1312248"/>
                </a:lnTo>
                <a:cubicBezTo>
                  <a:pt x="5085997" y="1312243"/>
                  <a:pt x="5086166" y="1312238"/>
                  <a:pt x="5086334" y="1312185"/>
                </a:cubicBezTo>
                <a:cubicBezTo>
                  <a:pt x="5136610" y="959319"/>
                  <a:pt x="5417649" y="678542"/>
                  <a:pt x="5776501" y="619144"/>
                </a:cubicBezTo>
                <a:lnTo>
                  <a:pt x="5776617" y="617996"/>
                </a:lnTo>
                <a:cubicBezTo>
                  <a:pt x="5781926" y="616986"/>
                  <a:pt x="5787253" y="616038"/>
                  <a:pt x="5792829" y="616457"/>
                </a:cubicBezTo>
                <a:cubicBezTo>
                  <a:pt x="5824013" y="610900"/>
                  <a:pt x="5855905" y="607919"/>
                  <a:pt x="5888291" y="607392"/>
                </a:cubicBezTo>
                <a:close/>
                <a:moveTo>
                  <a:pt x="4235979" y="605769"/>
                </a:moveTo>
                <a:lnTo>
                  <a:pt x="4253065" y="607392"/>
                </a:lnTo>
                <a:cubicBezTo>
                  <a:pt x="4285451" y="607919"/>
                  <a:pt x="4317343" y="610900"/>
                  <a:pt x="4348528" y="616457"/>
                </a:cubicBezTo>
                <a:cubicBezTo>
                  <a:pt x="4354104" y="616038"/>
                  <a:pt x="4359431" y="616986"/>
                  <a:pt x="4364739" y="617996"/>
                </a:cubicBezTo>
                <a:lnTo>
                  <a:pt x="4364856" y="619144"/>
                </a:lnTo>
                <a:cubicBezTo>
                  <a:pt x="4723707" y="678542"/>
                  <a:pt x="5004746" y="959319"/>
                  <a:pt x="5055022" y="1312185"/>
                </a:cubicBezTo>
                <a:cubicBezTo>
                  <a:pt x="5055190" y="1312238"/>
                  <a:pt x="5055359" y="1312243"/>
                  <a:pt x="5055528" y="1312248"/>
                </a:cubicBezTo>
                <a:lnTo>
                  <a:pt x="5056068" y="1318938"/>
                </a:lnTo>
                <a:cubicBezTo>
                  <a:pt x="5061125" y="1349182"/>
                  <a:pt x="5063574" y="1380067"/>
                  <a:pt x="5063532" y="1411395"/>
                </a:cubicBezTo>
                <a:cubicBezTo>
                  <a:pt x="5064844" y="1417025"/>
                  <a:pt x="5064903" y="1422694"/>
                  <a:pt x="5064903" y="1428376"/>
                </a:cubicBezTo>
                <a:cubicBezTo>
                  <a:pt x="5064903" y="1432198"/>
                  <a:pt x="5064876" y="1436014"/>
                  <a:pt x="5064310" y="1439816"/>
                </a:cubicBezTo>
                <a:lnTo>
                  <a:pt x="5063811" y="1439783"/>
                </a:lnTo>
                <a:lnTo>
                  <a:pt x="5063785" y="1440278"/>
                </a:lnTo>
                <a:lnTo>
                  <a:pt x="5046666" y="1438652"/>
                </a:lnTo>
                <a:cubicBezTo>
                  <a:pt x="5014292" y="1438125"/>
                  <a:pt x="4982412" y="1435144"/>
                  <a:pt x="4951241" y="1429590"/>
                </a:cubicBezTo>
                <a:cubicBezTo>
                  <a:pt x="4945663" y="1430009"/>
                  <a:pt x="4940334" y="1429061"/>
                  <a:pt x="4935023" y="1428050"/>
                </a:cubicBezTo>
                <a:lnTo>
                  <a:pt x="4934907" y="1426902"/>
                </a:lnTo>
                <a:cubicBezTo>
                  <a:pt x="4576056" y="1367503"/>
                  <a:pt x="4295017" y="1086726"/>
                  <a:pt x="4244741" y="733861"/>
                </a:cubicBezTo>
                <a:cubicBezTo>
                  <a:pt x="4244574" y="733808"/>
                  <a:pt x="4244405" y="733803"/>
                  <a:pt x="4244236" y="733798"/>
                </a:cubicBezTo>
                <a:lnTo>
                  <a:pt x="4243697" y="727122"/>
                </a:lnTo>
                <a:cubicBezTo>
                  <a:pt x="4238639" y="696872"/>
                  <a:pt x="4236188" y="665981"/>
                  <a:pt x="4236230" y="634646"/>
                </a:cubicBezTo>
                <a:cubicBezTo>
                  <a:pt x="4234918" y="629018"/>
                  <a:pt x="4234860" y="623351"/>
                  <a:pt x="4234860" y="617670"/>
                </a:cubicBezTo>
                <a:lnTo>
                  <a:pt x="4235454" y="606230"/>
                </a:lnTo>
                <a:lnTo>
                  <a:pt x="4235952" y="606263"/>
                </a:lnTo>
                <a:close/>
                <a:moveTo>
                  <a:pt x="4213227" y="605769"/>
                </a:moveTo>
                <a:lnTo>
                  <a:pt x="4213253" y="606263"/>
                </a:lnTo>
                <a:lnTo>
                  <a:pt x="4213751" y="606230"/>
                </a:lnTo>
                <a:lnTo>
                  <a:pt x="4214345" y="617670"/>
                </a:lnTo>
                <a:cubicBezTo>
                  <a:pt x="4214345" y="623351"/>
                  <a:pt x="4214286" y="629018"/>
                  <a:pt x="4212974" y="634646"/>
                </a:cubicBezTo>
                <a:cubicBezTo>
                  <a:pt x="4213016" y="665981"/>
                  <a:pt x="4210566" y="696872"/>
                  <a:pt x="4205507" y="727122"/>
                </a:cubicBezTo>
                <a:lnTo>
                  <a:pt x="4204969" y="733798"/>
                </a:lnTo>
                <a:cubicBezTo>
                  <a:pt x="4204799" y="733803"/>
                  <a:pt x="4204631" y="733808"/>
                  <a:pt x="4204463" y="733861"/>
                </a:cubicBezTo>
                <a:cubicBezTo>
                  <a:pt x="4154188" y="1086726"/>
                  <a:pt x="3873149" y="1367503"/>
                  <a:pt x="3514297" y="1426902"/>
                </a:cubicBezTo>
                <a:lnTo>
                  <a:pt x="3514181" y="1428050"/>
                </a:lnTo>
                <a:cubicBezTo>
                  <a:pt x="3508871" y="1429061"/>
                  <a:pt x="3503542" y="1430009"/>
                  <a:pt x="3497965" y="1429590"/>
                </a:cubicBezTo>
                <a:cubicBezTo>
                  <a:pt x="3466793" y="1435144"/>
                  <a:pt x="3434912" y="1438125"/>
                  <a:pt x="3402538" y="1438652"/>
                </a:cubicBezTo>
                <a:lnTo>
                  <a:pt x="3385420" y="1440278"/>
                </a:lnTo>
                <a:lnTo>
                  <a:pt x="3385394" y="1439783"/>
                </a:lnTo>
                <a:lnTo>
                  <a:pt x="3384895" y="1439816"/>
                </a:lnTo>
                <a:cubicBezTo>
                  <a:pt x="3384329" y="1436014"/>
                  <a:pt x="3384302" y="1432198"/>
                  <a:pt x="3384302" y="1428376"/>
                </a:cubicBezTo>
                <a:cubicBezTo>
                  <a:pt x="3384302" y="1422694"/>
                  <a:pt x="3384360" y="1417025"/>
                  <a:pt x="3385672" y="1411395"/>
                </a:cubicBezTo>
                <a:cubicBezTo>
                  <a:pt x="3385630" y="1380067"/>
                  <a:pt x="3388080" y="1349182"/>
                  <a:pt x="3393136" y="1318938"/>
                </a:cubicBezTo>
                <a:lnTo>
                  <a:pt x="3393677" y="1312248"/>
                </a:lnTo>
                <a:cubicBezTo>
                  <a:pt x="3393845" y="1312243"/>
                  <a:pt x="3394015" y="1312238"/>
                  <a:pt x="3394182" y="1312185"/>
                </a:cubicBezTo>
                <a:cubicBezTo>
                  <a:pt x="3444459" y="959319"/>
                  <a:pt x="3725498" y="678542"/>
                  <a:pt x="4084348" y="619144"/>
                </a:cubicBezTo>
                <a:lnTo>
                  <a:pt x="4084465" y="617996"/>
                </a:lnTo>
                <a:cubicBezTo>
                  <a:pt x="4089774" y="616986"/>
                  <a:pt x="4095102" y="616038"/>
                  <a:pt x="4100678" y="616457"/>
                </a:cubicBezTo>
                <a:cubicBezTo>
                  <a:pt x="4131861" y="610900"/>
                  <a:pt x="4163754" y="607919"/>
                  <a:pt x="4196139" y="607392"/>
                </a:cubicBezTo>
                <a:close/>
                <a:moveTo>
                  <a:pt x="2543827" y="605769"/>
                </a:moveTo>
                <a:lnTo>
                  <a:pt x="2560914" y="607392"/>
                </a:lnTo>
                <a:cubicBezTo>
                  <a:pt x="2593300" y="607919"/>
                  <a:pt x="2625192" y="610900"/>
                  <a:pt x="2656376" y="616457"/>
                </a:cubicBezTo>
                <a:cubicBezTo>
                  <a:pt x="2661952" y="616038"/>
                  <a:pt x="2667280" y="616986"/>
                  <a:pt x="2672588" y="617996"/>
                </a:cubicBezTo>
                <a:lnTo>
                  <a:pt x="2672706" y="619144"/>
                </a:lnTo>
                <a:cubicBezTo>
                  <a:pt x="3031556" y="678542"/>
                  <a:pt x="3312595" y="959319"/>
                  <a:pt x="3362871" y="1312185"/>
                </a:cubicBezTo>
                <a:cubicBezTo>
                  <a:pt x="3363039" y="1312238"/>
                  <a:pt x="3363208" y="1312243"/>
                  <a:pt x="3363377" y="1312248"/>
                </a:cubicBezTo>
                <a:lnTo>
                  <a:pt x="3363917" y="1318938"/>
                </a:lnTo>
                <a:cubicBezTo>
                  <a:pt x="3368974" y="1349182"/>
                  <a:pt x="3371423" y="1380067"/>
                  <a:pt x="3371381" y="1411395"/>
                </a:cubicBezTo>
                <a:cubicBezTo>
                  <a:pt x="3372693" y="1417025"/>
                  <a:pt x="3372752" y="1422694"/>
                  <a:pt x="3372752" y="1428376"/>
                </a:cubicBezTo>
                <a:cubicBezTo>
                  <a:pt x="3372752" y="1432198"/>
                  <a:pt x="3372725" y="1436014"/>
                  <a:pt x="3372159" y="1439816"/>
                </a:cubicBezTo>
                <a:lnTo>
                  <a:pt x="3371660" y="1439783"/>
                </a:lnTo>
                <a:lnTo>
                  <a:pt x="3371634" y="1440278"/>
                </a:lnTo>
                <a:lnTo>
                  <a:pt x="3354515" y="1438652"/>
                </a:lnTo>
                <a:cubicBezTo>
                  <a:pt x="3322141" y="1438125"/>
                  <a:pt x="3290261" y="1435144"/>
                  <a:pt x="3259089" y="1429590"/>
                </a:cubicBezTo>
                <a:cubicBezTo>
                  <a:pt x="3253512" y="1430009"/>
                  <a:pt x="3248183" y="1429061"/>
                  <a:pt x="3242872" y="1428050"/>
                </a:cubicBezTo>
                <a:lnTo>
                  <a:pt x="3242756" y="1426902"/>
                </a:lnTo>
                <a:cubicBezTo>
                  <a:pt x="2883905" y="1367503"/>
                  <a:pt x="2602866" y="1086726"/>
                  <a:pt x="2552590" y="733861"/>
                </a:cubicBezTo>
                <a:cubicBezTo>
                  <a:pt x="2552423" y="733808"/>
                  <a:pt x="2552254" y="733803"/>
                  <a:pt x="2552085" y="733798"/>
                </a:cubicBezTo>
                <a:lnTo>
                  <a:pt x="2551547" y="727122"/>
                </a:lnTo>
                <a:cubicBezTo>
                  <a:pt x="2546488" y="696872"/>
                  <a:pt x="2544037" y="665981"/>
                  <a:pt x="2544079" y="634646"/>
                </a:cubicBezTo>
                <a:cubicBezTo>
                  <a:pt x="2542767" y="629018"/>
                  <a:pt x="2542709" y="623351"/>
                  <a:pt x="2542709" y="617670"/>
                </a:cubicBezTo>
                <a:lnTo>
                  <a:pt x="2543303" y="606230"/>
                </a:lnTo>
                <a:lnTo>
                  <a:pt x="2543801" y="606263"/>
                </a:lnTo>
                <a:close/>
                <a:moveTo>
                  <a:pt x="2521076" y="605769"/>
                </a:moveTo>
                <a:lnTo>
                  <a:pt x="2521102" y="606263"/>
                </a:lnTo>
                <a:lnTo>
                  <a:pt x="2521600" y="606230"/>
                </a:lnTo>
                <a:lnTo>
                  <a:pt x="2522194" y="617670"/>
                </a:lnTo>
                <a:cubicBezTo>
                  <a:pt x="2522194" y="623351"/>
                  <a:pt x="2522135" y="629018"/>
                  <a:pt x="2520823" y="634646"/>
                </a:cubicBezTo>
                <a:cubicBezTo>
                  <a:pt x="2520865" y="665981"/>
                  <a:pt x="2518415" y="696872"/>
                  <a:pt x="2513356" y="727122"/>
                </a:cubicBezTo>
                <a:lnTo>
                  <a:pt x="2512818" y="733798"/>
                </a:lnTo>
                <a:cubicBezTo>
                  <a:pt x="2512648" y="733803"/>
                  <a:pt x="2512480" y="733808"/>
                  <a:pt x="2512312" y="733861"/>
                </a:cubicBezTo>
                <a:cubicBezTo>
                  <a:pt x="2462037" y="1086726"/>
                  <a:pt x="2180998" y="1367503"/>
                  <a:pt x="1822147" y="1426902"/>
                </a:cubicBezTo>
                <a:lnTo>
                  <a:pt x="1822030" y="1428050"/>
                </a:lnTo>
                <a:cubicBezTo>
                  <a:pt x="1816720" y="1429061"/>
                  <a:pt x="1811391" y="1430009"/>
                  <a:pt x="1805814" y="1429590"/>
                </a:cubicBezTo>
                <a:cubicBezTo>
                  <a:pt x="1774642" y="1435144"/>
                  <a:pt x="1742762" y="1438125"/>
                  <a:pt x="1710387" y="1438652"/>
                </a:cubicBezTo>
                <a:lnTo>
                  <a:pt x="1693269" y="1440278"/>
                </a:lnTo>
                <a:lnTo>
                  <a:pt x="1693243" y="1439783"/>
                </a:lnTo>
                <a:lnTo>
                  <a:pt x="1692744" y="1439816"/>
                </a:lnTo>
                <a:cubicBezTo>
                  <a:pt x="1692178" y="1436014"/>
                  <a:pt x="1692151" y="1432198"/>
                  <a:pt x="1692151" y="1428376"/>
                </a:cubicBezTo>
                <a:cubicBezTo>
                  <a:pt x="1692151" y="1422694"/>
                  <a:pt x="1692209" y="1417025"/>
                  <a:pt x="1693521" y="1411395"/>
                </a:cubicBezTo>
                <a:cubicBezTo>
                  <a:pt x="1693479" y="1380067"/>
                  <a:pt x="1695929" y="1349182"/>
                  <a:pt x="1700985" y="1318938"/>
                </a:cubicBezTo>
                <a:lnTo>
                  <a:pt x="1701526" y="1312248"/>
                </a:lnTo>
                <a:cubicBezTo>
                  <a:pt x="1701694" y="1312243"/>
                  <a:pt x="1701864" y="1312238"/>
                  <a:pt x="1702031" y="1312185"/>
                </a:cubicBezTo>
                <a:cubicBezTo>
                  <a:pt x="1752308" y="959319"/>
                  <a:pt x="2033347" y="678542"/>
                  <a:pt x="2392197" y="619144"/>
                </a:cubicBezTo>
                <a:lnTo>
                  <a:pt x="2392314" y="617996"/>
                </a:lnTo>
                <a:cubicBezTo>
                  <a:pt x="2397623" y="616986"/>
                  <a:pt x="2402951" y="616038"/>
                  <a:pt x="2408527" y="616457"/>
                </a:cubicBezTo>
                <a:cubicBezTo>
                  <a:pt x="2439710" y="610900"/>
                  <a:pt x="2471603" y="607919"/>
                  <a:pt x="2503988" y="607392"/>
                </a:cubicBezTo>
                <a:close/>
                <a:moveTo>
                  <a:pt x="851676" y="605769"/>
                </a:moveTo>
                <a:lnTo>
                  <a:pt x="868763" y="607392"/>
                </a:lnTo>
                <a:cubicBezTo>
                  <a:pt x="901149" y="607919"/>
                  <a:pt x="933041" y="610900"/>
                  <a:pt x="964225" y="616457"/>
                </a:cubicBezTo>
                <a:cubicBezTo>
                  <a:pt x="969801" y="616038"/>
                  <a:pt x="975129" y="616986"/>
                  <a:pt x="980437" y="617996"/>
                </a:cubicBezTo>
                <a:lnTo>
                  <a:pt x="980555" y="619144"/>
                </a:lnTo>
                <a:cubicBezTo>
                  <a:pt x="1339405" y="678542"/>
                  <a:pt x="1620444" y="959319"/>
                  <a:pt x="1670720" y="1312185"/>
                </a:cubicBezTo>
                <a:cubicBezTo>
                  <a:pt x="1670888" y="1312238"/>
                  <a:pt x="1671057" y="1312243"/>
                  <a:pt x="1671226" y="1312248"/>
                </a:cubicBezTo>
                <a:lnTo>
                  <a:pt x="1671766" y="1318938"/>
                </a:lnTo>
                <a:cubicBezTo>
                  <a:pt x="1676823" y="1349182"/>
                  <a:pt x="1679272" y="1380067"/>
                  <a:pt x="1679230" y="1411395"/>
                </a:cubicBezTo>
                <a:cubicBezTo>
                  <a:pt x="1680542" y="1417025"/>
                  <a:pt x="1680601" y="1422694"/>
                  <a:pt x="1680601" y="1428376"/>
                </a:cubicBezTo>
                <a:cubicBezTo>
                  <a:pt x="1680601" y="1432198"/>
                  <a:pt x="1680574" y="1436014"/>
                  <a:pt x="1680008" y="1439816"/>
                </a:cubicBezTo>
                <a:lnTo>
                  <a:pt x="1679509" y="1439783"/>
                </a:lnTo>
                <a:lnTo>
                  <a:pt x="1679483" y="1440278"/>
                </a:lnTo>
                <a:lnTo>
                  <a:pt x="1662364" y="1438652"/>
                </a:lnTo>
                <a:cubicBezTo>
                  <a:pt x="1629990" y="1438125"/>
                  <a:pt x="1598110" y="1435144"/>
                  <a:pt x="1566938" y="1429590"/>
                </a:cubicBezTo>
                <a:cubicBezTo>
                  <a:pt x="1561361" y="1430009"/>
                  <a:pt x="1556032" y="1429061"/>
                  <a:pt x="1550721" y="1428050"/>
                </a:cubicBezTo>
                <a:lnTo>
                  <a:pt x="1550605" y="1426902"/>
                </a:lnTo>
                <a:cubicBezTo>
                  <a:pt x="1191754" y="1367503"/>
                  <a:pt x="910715" y="1086726"/>
                  <a:pt x="860439" y="733861"/>
                </a:cubicBezTo>
                <a:cubicBezTo>
                  <a:pt x="860272" y="733808"/>
                  <a:pt x="860103" y="733803"/>
                  <a:pt x="859934" y="733798"/>
                </a:cubicBezTo>
                <a:lnTo>
                  <a:pt x="859396" y="727122"/>
                </a:lnTo>
                <a:cubicBezTo>
                  <a:pt x="854337" y="696872"/>
                  <a:pt x="851886" y="665981"/>
                  <a:pt x="851928" y="634646"/>
                </a:cubicBezTo>
                <a:cubicBezTo>
                  <a:pt x="850616" y="629018"/>
                  <a:pt x="850558" y="623351"/>
                  <a:pt x="850558" y="617670"/>
                </a:cubicBezTo>
                <a:lnTo>
                  <a:pt x="851152" y="606230"/>
                </a:lnTo>
                <a:lnTo>
                  <a:pt x="851650" y="606263"/>
                </a:lnTo>
                <a:close/>
                <a:moveTo>
                  <a:pt x="828925" y="605769"/>
                </a:moveTo>
                <a:lnTo>
                  <a:pt x="828951" y="606263"/>
                </a:lnTo>
                <a:lnTo>
                  <a:pt x="829449" y="606230"/>
                </a:lnTo>
                <a:lnTo>
                  <a:pt x="830043" y="617670"/>
                </a:lnTo>
                <a:cubicBezTo>
                  <a:pt x="830043" y="623351"/>
                  <a:pt x="829984" y="629018"/>
                  <a:pt x="828672" y="634646"/>
                </a:cubicBezTo>
                <a:cubicBezTo>
                  <a:pt x="828714" y="665981"/>
                  <a:pt x="826264" y="696872"/>
                  <a:pt x="821205" y="727122"/>
                </a:cubicBezTo>
                <a:lnTo>
                  <a:pt x="820667" y="733798"/>
                </a:lnTo>
                <a:cubicBezTo>
                  <a:pt x="820497" y="733803"/>
                  <a:pt x="820329" y="733808"/>
                  <a:pt x="820161" y="733861"/>
                </a:cubicBezTo>
                <a:cubicBezTo>
                  <a:pt x="769886" y="1086726"/>
                  <a:pt x="488847" y="1367503"/>
                  <a:pt x="129995" y="1426902"/>
                </a:cubicBezTo>
                <a:lnTo>
                  <a:pt x="129879" y="1428050"/>
                </a:lnTo>
                <a:cubicBezTo>
                  <a:pt x="124569" y="1429061"/>
                  <a:pt x="119240" y="1430009"/>
                  <a:pt x="113663" y="1429590"/>
                </a:cubicBezTo>
                <a:cubicBezTo>
                  <a:pt x="82491" y="1435144"/>
                  <a:pt x="50611" y="1438125"/>
                  <a:pt x="18236" y="1438652"/>
                </a:cubicBezTo>
                <a:lnTo>
                  <a:pt x="1118" y="1440278"/>
                </a:lnTo>
                <a:lnTo>
                  <a:pt x="1092" y="1439783"/>
                </a:lnTo>
                <a:lnTo>
                  <a:pt x="593" y="1439816"/>
                </a:lnTo>
                <a:cubicBezTo>
                  <a:pt x="27" y="1436014"/>
                  <a:pt x="0" y="1432198"/>
                  <a:pt x="0" y="1428376"/>
                </a:cubicBezTo>
                <a:cubicBezTo>
                  <a:pt x="0" y="1422694"/>
                  <a:pt x="58" y="1417025"/>
                  <a:pt x="1370" y="1411395"/>
                </a:cubicBezTo>
                <a:cubicBezTo>
                  <a:pt x="1328" y="1380067"/>
                  <a:pt x="3778" y="1349182"/>
                  <a:pt x="8835" y="1318938"/>
                </a:cubicBezTo>
                <a:lnTo>
                  <a:pt x="9375" y="1312248"/>
                </a:lnTo>
                <a:cubicBezTo>
                  <a:pt x="9543" y="1312243"/>
                  <a:pt x="9713" y="1312238"/>
                  <a:pt x="9880" y="1312185"/>
                </a:cubicBezTo>
                <a:cubicBezTo>
                  <a:pt x="60157" y="959319"/>
                  <a:pt x="341196" y="678542"/>
                  <a:pt x="700046" y="619144"/>
                </a:cubicBezTo>
                <a:lnTo>
                  <a:pt x="700163" y="617996"/>
                </a:lnTo>
                <a:cubicBezTo>
                  <a:pt x="705472" y="616986"/>
                  <a:pt x="710800" y="616038"/>
                  <a:pt x="716376" y="616457"/>
                </a:cubicBezTo>
                <a:cubicBezTo>
                  <a:pt x="747559" y="610900"/>
                  <a:pt x="779452" y="607919"/>
                  <a:pt x="811837" y="607392"/>
                </a:cubicBezTo>
                <a:close/>
                <a:moveTo>
                  <a:pt x="8824701" y="0"/>
                </a:moveTo>
                <a:lnTo>
                  <a:pt x="9033411" y="0"/>
                </a:lnTo>
                <a:cubicBezTo>
                  <a:pt x="9066347" y="30426"/>
                  <a:pt x="9096640" y="63469"/>
                  <a:pt x="9123965" y="98781"/>
                </a:cubicBezTo>
                <a:lnTo>
                  <a:pt x="9139239" y="122382"/>
                </a:lnTo>
                <a:lnTo>
                  <a:pt x="9139239" y="425734"/>
                </a:lnTo>
                <a:lnTo>
                  <a:pt x="9104305" y="314451"/>
                </a:lnTo>
                <a:cubicBezTo>
                  <a:pt x="9046997" y="183490"/>
                  <a:pt x="8948803" y="73504"/>
                  <a:pt x="8824701" y="0"/>
                </a:cubicBezTo>
                <a:close/>
                <a:moveTo>
                  <a:pt x="8494877" y="0"/>
                </a:moveTo>
                <a:lnTo>
                  <a:pt x="8628893" y="0"/>
                </a:lnTo>
                <a:cubicBezTo>
                  <a:pt x="8697052" y="198004"/>
                  <a:pt x="8856086" y="355591"/>
                  <a:pt x="9058275" y="426756"/>
                </a:cubicBezTo>
                <a:lnTo>
                  <a:pt x="9139239" y="449526"/>
                </a:lnTo>
                <a:lnTo>
                  <a:pt x="9139239" y="577136"/>
                </a:lnTo>
                <a:lnTo>
                  <a:pt x="9043252" y="554355"/>
                </a:lnTo>
                <a:cubicBezTo>
                  <a:pt x="8776836" y="470904"/>
                  <a:pt x="8569058" y="262348"/>
                  <a:pt x="8494877" y="0"/>
                </a:cubicBezTo>
                <a:close/>
                <a:moveTo>
                  <a:pt x="7876547" y="0"/>
                </a:moveTo>
                <a:lnTo>
                  <a:pt x="8085257" y="0"/>
                </a:lnTo>
                <a:cubicBezTo>
                  <a:pt x="7919787" y="98005"/>
                  <a:pt x="7800378" y="260867"/>
                  <a:pt x="7762527" y="451830"/>
                </a:cubicBezTo>
                <a:cubicBezTo>
                  <a:pt x="8006579" y="399791"/>
                  <a:pt x="8203169" y="226290"/>
                  <a:pt x="8281065" y="0"/>
                </a:cubicBezTo>
                <a:lnTo>
                  <a:pt x="8415081" y="0"/>
                </a:lnTo>
                <a:cubicBezTo>
                  <a:pt x="8330303" y="299826"/>
                  <a:pt x="8071031" y="529393"/>
                  <a:pt x="7749156" y="582253"/>
                </a:cubicBezTo>
                <a:lnTo>
                  <a:pt x="7749040" y="583392"/>
                </a:lnTo>
                <a:cubicBezTo>
                  <a:pt x="7743729" y="584395"/>
                  <a:pt x="7738400" y="585336"/>
                  <a:pt x="7732823" y="584920"/>
                </a:cubicBezTo>
                <a:cubicBezTo>
                  <a:pt x="7701651" y="590430"/>
                  <a:pt x="7669771" y="593388"/>
                  <a:pt x="7637396" y="593911"/>
                </a:cubicBezTo>
                <a:lnTo>
                  <a:pt x="7620278" y="595524"/>
                </a:lnTo>
                <a:lnTo>
                  <a:pt x="7620252" y="595033"/>
                </a:lnTo>
                <a:lnTo>
                  <a:pt x="7619753" y="595066"/>
                </a:lnTo>
                <a:cubicBezTo>
                  <a:pt x="7619187" y="591293"/>
                  <a:pt x="7619160" y="587507"/>
                  <a:pt x="7619160" y="583715"/>
                </a:cubicBezTo>
                <a:cubicBezTo>
                  <a:pt x="7619160" y="578078"/>
                  <a:pt x="7619219" y="572454"/>
                  <a:pt x="7620531" y="566868"/>
                </a:cubicBezTo>
                <a:cubicBezTo>
                  <a:pt x="7620488" y="535786"/>
                  <a:pt x="7622938" y="505143"/>
                  <a:pt x="7627995" y="475137"/>
                </a:cubicBezTo>
                <a:lnTo>
                  <a:pt x="7628535" y="468500"/>
                </a:lnTo>
                <a:cubicBezTo>
                  <a:pt x="7628704" y="468495"/>
                  <a:pt x="7628873" y="468490"/>
                  <a:pt x="7629040" y="468437"/>
                </a:cubicBezTo>
                <a:cubicBezTo>
                  <a:pt x="7655343" y="285283"/>
                  <a:pt x="7744803" y="121704"/>
                  <a:pt x="7876547" y="0"/>
                </a:cubicBezTo>
                <a:close/>
                <a:moveTo>
                  <a:pt x="6802727" y="0"/>
                </a:moveTo>
                <a:lnTo>
                  <a:pt x="6936742" y="0"/>
                </a:lnTo>
                <a:cubicBezTo>
                  <a:pt x="7014638" y="226290"/>
                  <a:pt x="7211228" y="399791"/>
                  <a:pt x="7455280" y="451830"/>
                </a:cubicBezTo>
                <a:cubicBezTo>
                  <a:pt x="7417429" y="260867"/>
                  <a:pt x="7298020" y="98005"/>
                  <a:pt x="7132550" y="0"/>
                </a:cubicBezTo>
                <a:lnTo>
                  <a:pt x="7341259" y="0"/>
                </a:lnTo>
                <a:cubicBezTo>
                  <a:pt x="7473003" y="121704"/>
                  <a:pt x="7562464" y="285283"/>
                  <a:pt x="7588766" y="468437"/>
                </a:cubicBezTo>
                <a:cubicBezTo>
                  <a:pt x="7588934" y="468490"/>
                  <a:pt x="7589103" y="468495"/>
                  <a:pt x="7589272" y="468500"/>
                </a:cubicBezTo>
                <a:lnTo>
                  <a:pt x="7589812" y="475137"/>
                </a:lnTo>
                <a:cubicBezTo>
                  <a:pt x="7594869" y="505143"/>
                  <a:pt x="7597319" y="535786"/>
                  <a:pt x="7597276" y="566868"/>
                </a:cubicBezTo>
                <a:cubicBezTo>
                  <a:pt x="7598588" y="572454"/>
                  <a:pt x="7598647" y="578078"/>
                  <a:pt x="7598647" y="583715"/>
                </a:cubicBezTo>
                <a:cubicBezTo>
                  <a:pt x="7598647" y="587507"/>
                  <a:pt x="7598620" y="591293"/>
                  <a:pt x="7598054" y="595066"/>
                </a:cubicBezTo>
                <a:lnTo>
                  <a:pt x="7597555" y="595033"/>
                </a:lnTo>
                <a:lnTo>
                  <a:pt x="7597529" y="595524"/>
                </a:lnTo>
                <a:lnTo>
                  <a:pt x="7580411" y="593911"/>
                </a:lnTo>
                <a:cubicBezTo>
                  <a:pt x="7548036" y="593388"/>
                  <a:pt x="7516156" y="590430"/>
                  <a:pt x="7484984" y="584920"/>
                </a:cubicBezTo>
                <a:cubicBezTo>
                  <a:pt x="7479407" y="585336"/>
                  <a:pt x="7474078" y="584395"/>
                  <a:pt x="7468767" y="583392"/>
                </a:cubicBezTo>
                <a:lnTo>
                  <a:pt x="7468651" y="582253"/>
                </a:lnTo>
                <a:cubicBezTo>
                  <a:pt x="7146776" y="529393"/>
                  <a:pt x="6887504" y="299826"/>
                  <a:pt x="6802727" y="0"/>
                </a:cubicBezTo>
                <a:close/>
                <a:moveTo>
                  <a:pt x="6184397" y="0"/>
                </a:moveTo>
                <a:lnTo>
                  <a:pt x="6393106" y="0"/>
                </a:lnTo>
                <a:cubicBezTo>
                  <a:pt x="6227636" y="98005"/>
                  <a:pt x="6108227" y="260867"/>
                  <a:pt x="6070376" y="451830"/>
                </a:cubicBezTo>
                <a:cubicBezTo>
                  <a:pt x="6314429" y="399791"/>
                  <a:pt x="6511018" y="226290"/>
                  <a:pt x="6588914" y="0"/>
                </a:cubicBezTo>
                <a:lnTo>
                  <a:pt x="6722931" y="0"/>
                </a:lnTo>
                <a:cubicBezTo>
                  <a:pt x="6638152" y="299826"/>
                  <a:pt x="6378880" y="529393"/>
                  <a:pt x="6057005" y="582253"/>
                </a:cubicBezTo>
                <a:lnTo>
                  <a:pt x="6056889" y="583392"/>
                </a:lnTo>
                <a:cubicBezTo>
                  <a:pt x="6051578" y="584395"/>
                  <a:pt x="6046249" y="585336"/>
                  <a:pt x="6040672" y="584920"/>
                </a:cubicBezTo>
                <a:cubicBezTo>
                  <a:pt x="6009500" y="590430"/>
                  <a:pt x="5977620" y="593388"/>
                  <a:pt x="5945246" y="593911"/>
                </a:cubicBezTo>
                <a:lnTo>
                  <a:pt x="5928127" y="595524"/>
                </a:lnTo>
                <a:lnTo>
                  <a:pt x="5928101" y="595033"/>
                </a:lnTo>
                <a:lnTo>
                  <a:pt x="5927602" y="595066"/>
                </a:lnTo>
                <a:cubicBezTo>
                  <a:pt x="5927036" y="591293"/>
                  <a:pt x="5927009" y="587507"/>
                  <a:pt x="5927009" y="583715"/>
                </a:cubicBezTo>
                <a:cubicBezTo>
                  <a:pt x="5927009" y="578078"/>
                  <a:pt x="5927068" y="572454"/>
                  <a:pt x="5928380" y="566868"/>
                </a:cubicBezTo>
                <a:cubicBezTo>
                  <a:pt x="5928338" y="535786"/>
                  <a:pt x="5930787" y="505143"/>
                  <a:pt x="5935844" y="475137"/>
                </a:cubicBezTo>
                <a:lnTo>
                  <a:pt x="5936384" y="468500"/>
                </a:lnTo>
                <a:cubicBezTo>
                  <a:pt x="5936553" y="468495"/>
                  <a:pt x="5936722" y="468490"/>
                  <a:pt x="5936890" y="468437"/>
                </a:cubicBezTo>
                <a:cubicBezTo>
                  <a:pt x="5963192" y="285283"/>
                  <a:pt x="6052653" y="121703"/>
                  <a:pt x="6184397" y="0"/>
                </a:cubicBezTo>
                <a:close/>
                <a:moveTo>
                  <a:pt x="5110576" y="0"/>
                </a:moveTo>
                <a:lnTo>
                  <a:pt x="5244592" y="0"/>
                </a:lnTo>
                <a:cubicBezTo>
                  <a:pt x="5322488" y="226290"/>
                  <a:pt x="5519077" y="399791"/>
                  <a:pt x="5763129" y="451830"/>
                </a:cubicBezTo>
                <a:cubicBezTo>
                  <a:pt x="5725278" y="260867"/>
                  <a:pt x="5605869" y="98005"/>
                  <a:pt x="5440399" y="0"/>
                </a:cubicBezTo>
                <a:lnTo>
                  <a:pt x="5649109" y="0"/>
                </a:lnTo>
                <a:cubicBezTo>
                  <a:pt x="5780853" y="121704"/>
                  <a:pt x="5870314" y="285283"/>
                  <a:pt x="5896616" y="468437"/>
                </a:cubicBezTo>
                <a:cubicBezTo>
                  <a:pt x="5896783" y="468490"/>
                  <a:pt x="5896953" y="468495"/>
                  <a:pt x="5897121" y="468500"/>
                </a:cubicBezTo>
                <a:lnTo>
                  <a:pt x="5897662" y="475137"/>
                </a:lnTo>
                <a:cubicBezTo>
                  <a:pt x="5902718" y="505143"/>
                  <a:pt x="5905168" y="535786"/>
                  <a:pt x="5905126" y="566868"/>
                </a:cubicBezTo>
                <a:cubicBezTo>
                  <a:pt x="5906438" y="572454"/>
                  <a:pt x="5906496" y="578078"/>
                  <a:pt x="5906496" y="583715"/>
                </a:cubicBezTo>
                <a:cubicBezTo>
                  <a:pt x="5906496" y="587507"/>
                  <a:pt x="5906469" y="591293"/>
                  <a:pt x="5905903" y="595066"/>
                </a:cubicBezTo>
                <a:lnTo>
                  <a:pt x="5905404" y="595033"/>
                </a:lnTo>
                <a:lnTo>
                  <a:pt x="5905378" y="595524"/>
                </a:lnTo>
                <a:lnTo>
                  <a:pt x="5888260" y="593911"/>
                </a:lnTo>
                <a:cubicBezTo>
                  <a:pt x="5855886" y="593388"/>
                  <a:pt x="5824005" y="590430"/>
                  <a:pt x="5792833" y="584920"/>
                </a:cubicBezTo>
                <a:cubicBezTo>
                  <a:pt x="5787256" y="585336"/>
                  <a:pt x="5781927" y="584395"/>
                  <a:pt x="5776617" y="583392"/>
                </a:cubicBezTo>
                <a:lnTo>
                  <a:pt x="5776501" y="582253"/>
                </a:lnTo>
                <a:cubicBezTo>
                  <a:pt x="5454626" y="529393"/>
                  <a:pt x="5195354" y="299826"/>
                  <a:pt x="5110576" y="0"/>
                </a:cubicBezTo>
                <a:close/>
                <a:moveTo>
                  <a:pt x="4492246" y="0"/>
                </a:moveTo>
                <a:lnTo>
                  <a:pt x="4700955" y="0"/>
                </a:lnTo>
                <a:cubicBezTo>
                  <a:pt x="4535485" y="98005"/>
                  <a:pt x="4416076" y="260867"/>
                  <a:pt x="4378225" y="451830"/>
                </a:cubicBezTo>
                <a:cubicBezTo>
                  <a:pt x="4622279" y="399791"/>
                  <a:pt x="4818867" y="226290"/>
                  <a:pt x="4896763" y="0"/>
                </a:cubicBezTo>
                <a:lnTo>
                  <a:pt x="5030779" y="0"/>
                </a:lnTo>
                <a:cubicBezTo>
                  <a:pt x="4946001" y="299826"/>
                  <a:pt x="4686729" y="529393"/>
                  <a:pt x="4364853" y="582253"/>
                </a:cubicBezTo>
                <a:lnTo>
                  <a:pt x="4364737" y="583392"/>
                </a:lnTo>
                <a:cubicBezTo>
                  <a:pt x="4359427" y="584395"/>
                  <a:pt x="4354098" y="585336"/>
                  <a:pt x="4348521" y="584920"/>
                </a:cubicBezTo>
                <a:cubicBezTo>
                  <a:pt x="4317350" y="590430"/>
                  <a:pt x="4285468" y="593388"/>
                  <a:pt x="4253094" y="593911"/>
                </a:cubicBezTo>
                <a:lnTo>
                  <a:pt x="4235976" y="595524"/>
                </a:lnTo>
                <a:lnTo>
                  <a:pt x="4235950" y="595033"/>
                </a:lnTo>
                <a:lnTo>
                  <a:pt x="4235451" y="595066"/>
                </a:lnTo>
                <a:cubicBezTo>
                  <a:pt x="4234885" y="591293"/>
                  <a:pt x="4234858" y="587507"/>
                  <a:pt x="4234858" y="583715"/>
                </a:cubicBezTo>
                <a:cubicBezTo>
                  <a:pt x="4234858" y="578078"/>
                  <a:pt x="4234916" y="572454"/>
                  <a:pt x="4236228" y="566868"/>
                </a:cubicBezTo>
                <a:cubicBezTo>
                  <a:pt x="4236186" y="535786"/>
                  <a:pt x="4238636" y="505143"/>
                  <a:pt x="4243692" y="475137"/>
                </a:cubicBezTo>
                <a:lnTo>
                  <a:pt x="4244233" y="468500"/>
                </a:lnTo>
                <a:cubicBezTo>
                  <a:pt x="4244401" y="468495"/>
                  <a:pt x="4244571" y="468490"/>
                  <a:pt x="4244738" y="468437"/>
                </a:cubicBezTo>
                <a:cubicBezTo>
                  <a:pt x="4271041" y="285283"/>
                  <a:pt x="4360502" y="121704"/>
                  <a:pt x="4492246" y="0"/>
                </a:cubicBezTo>
                <a:close/>
                <a:moveTo>
                  <a:pt x="3418424" y="0"/>
                </a:moveTo>
                <a:lnTo>
                  <a:pt x="3552441" y="0"/>
                </a:lnTo>
                <a:cubicBezTo>
                  <a:pt x="3630337" y="226291"/>
                  <a:pt x="3826926" y="399791"/>
                  <a:pt x="4070978" y="451830"/>
                </a:cubicBezTo>
                <a:cubicBezTo>
                  <a:pt x="4033127" y="260867"/>
                  <a:pt x="3913719" y="98005"/>
                  <a:pt x="3748249" y="0"/>
                </a:cubicBezTo>
                <a:lnTo>
                  <a:pt x="3956957" y="0"/>
                </a:lnTo>
                <a:cubicBezTo>
                  <a:pt x="4088702" y="121703"/>
                  <a:pt x="4178162" y="285283"/>
                  <a:pt x="4204464" y="468437"/>
                </a:cubicBezTo>
                <a:cubicBezTo>
                  <a:pt x="4204632" y="468490"/>
                  <a:pt x="4204801" y="468495"/>
                  <a:pt x="4204970" y="468499"/>
                </a:cubicBezTo>
                <a:lnTo>
                  <a:pt x="4205510" y="475137"/>
                </a:lnTo>
                <a:cubicBezTo>
                  <a:pt x="4210567" y="505143"/>
                  <a:pt x="4213016" y="535786"/>
                  <a:pt x="4212974" y="566868"/>
                </a:cubicBezTo>
                <a:cubicBezTo>
                  <a:pt x="4214286" y="572454"/>
                  <a:pt x="4214345" y="578078"/>
                  <a:pt x="4214345" y="583715"/>
                </a:cubicBezTo>
                <a:cubicBezTo>
                  <a:pt x="4214345" y="587508"/>
                  <a:pt x="4214318" y="591293"/>
                  <a:pt x="4213752" y="595066"/>
                </a:cubicBezTo>
                <a:lnTo>
                  <a:pt x="4213253" y="595033"/>
                </a:lnTo>
                <a:lnTo>
                  <a:pt x="4213227" y="595524"/>
                </a:lnTo>
                <a:lnTo>
                  <a:pt x="4196108" y="593911"/>
                </a:lnTo>
                <a:cubicBezTo>
                  <a:pt x="4163734" y="593388"/>
                  <a:pt x="4131854" y="590430"/>
                  <a:pt x="4100682" y="584920"/>
                </a:cubicBezTo>
                <a:cubicBezTo>
                  <a:pt x="4095105" y="585336"/>
                  <a:pt x="4089776" y="584395"/>
                  <a:pt x="4084465" y="583392"/>
                </a:cubicBezTo>
                <a:lnTo>
                  <a:pt x="4084349" y="582253"/>
                </a:lnTo>
                <a:cubicBezTo>
                  <a:pt x="3762475" y="529393"/>
                  <a:pt x="3503203" y="299826"/>
                  <a:pt x="3418424" y="0"/>
                </a:cubicBezTo>
                <a:close/>
                <a:moveTo>
                  <a:pt x="2800095" y="0"/>
                </a:moveTo>
                <a:lnTo>
                  <a:pt x="3008804" y="0"/>
                </a:lnTo>
                <a:cubicBezTo>
                  <a:pt x="2843334" y="98005"/>
                  <a:pt x="2723925" y="260867"/>
                  <a:pt x="2686074" y="451830"/>
                </a:cubicBezTo>
                <a:cubicBezTo>
                  <a:pt x="2930126" y="399791"/>
                  <a:pt x="3126716" y="226291"/>
                  <a:pt x="3204612" y="0"/>
                </a:cubicBezTo>
                <a:lnTo>
                  <a:pt x="3338628" y="0"/>
                </a:lnTo>
                <a:cubicBezTo>
                  <a:pt x="3253850" y="299826"/>
                  <a:pt x="2994578" y="529393"/>
                  <a:pt x="2672703" y="582253"/>
                </a:cubicBezTo>
                <a:lnTo>
                  <a:pt x="2672586" y="583392"/>
                </a:lnTo>
                <a:cubicBezTo>
                  <a:pt x="2667276" y="584395"/>
                  <a:pt x="2661947" y="585336"/>
                  <a:pt x="2656370" y="584920"/>
                </a:cubicBezTo>
                <a:cubicBezTo>
                  <a:pt x="2625198" y="590430"/>
                  <a:pt x="2593318" y="593388"/>
                  <a:pt x="2560943" y="593911"/>
                </a:cubicBezTo>
                <a:lnTo>
                  <a:pt x="2543825" y="595524"/>
                </a:lnTo>
                <a:lnTo>
                  <a:pt x="2543799" y="595033"/>
                </a:lnTo>
                <a:lnTo>
                  <a:pt x="2543300" y="595066"/>
                </a:lnTo>
                <a:cubicBezTo>
                  <a:pt x="2542734" y="591293"/>
                  <a:pt x="2542707" y="587507"/>
                  <a:pt x="2542707" y="583715"/>
                </a:cubicBezTo>
                <a:cubicBezTo>
                  <a:pt x="2542707" y="578078"/>
                  <a:pt x="2542765" y="572454"/>
                  <a:pt x="2544077" y="566868"/>
                </a:cubicBezTo>
                <a:cubicBezTo>
                  <a:pt x="2544035" y="535786"/>
                  <a:pt x="2546485" y="505143"/>
                  <a:pt x="2551541" y="475137"/>
                </a:cubicBezTo>
                <a:lnTo>
                  <a:pt x="2552082" y="468499"/>
                </a:lnTo>
                <a:cubicBezTo>
                  <a:pt x="2552250" y="468495"/>
                  <a:pt x="2552420" y="468490"/>
                  <a:pt x="2552587" y="468437"/>
                </a:cubicBezTo>
                <a:cubicBezTo>
                  <a:pt x="2578890" y="285283"/>
                  <a:pt x="2668350" y="121703"/>
                  <a:pt x="2800095" y="0"/>
                </a:cubicBezTo>
                <a:close/>
                <a:moveTo>
                  <a:pt x="1726273" y="0"/>
                </a:moveTo>
                <a:lnTo>
                  <a:pt x="1860290" y="0"/>
                </a:lnTo>
                <a:cubicBezTo>
                  <a:pt x="1938186" y="226291"/>
                  <a:pt x="2134775" y="399791"/>
                  <a:pt x="2378827" y="451830"/>
                </a:cubicBezTo>
                <a:cubicBezTo>
                  <a:pt x="2340976" y="260867"/>
                  <a:pt x="2221567" y="98005"/>
                  <a:pt x="2056098" y="0"/>
                </a:cubicBezTo>
                <a:lnTo>
                  <a:pt x="2264806" y="0"/>
                </a:lnTo>
                <a:cubicBezTo>
                  <a:pt x="2396551" y="121703"/>
                  <a:pt x="2486011" y="285283"/>
                  <a:pt x="2512313" y="468437"/>
                </a:cubicBezTo>
                <a:cubicBezTo>
                  <a:pt x="2512481" y="468490"/>
                  <a:pt x="2512650" y="468495"/>
                  <a:pt x="2512819" y="468499"/>
                </a:cubicBezTo>
                <a:lnTo>
                  <a:pt x="2513359" y="475137"/>
                </a:lnTo>
                <a:cubicBezTo>
                  <a:pt x="2518416" y="505143"/>
                  <a:pt x="2520865" y="535786"/>
                  <a:pt x="2520823" y="566868"/>
                </a:cubicBezTo>
                <a:cubicBezTo>
                  <a:pt x="2522135" y="572454"/>
                  <a:pt x="2522194" y="578078"/>
                  <a:pt x="2522194" y="583715"/>
                </a:cubicBezTo>
                <a:cubicBezTo>
                  <a:pt x="2522194" y="587508"/>
                  <a:pt x="2522167" y="591293"/>
                  <a:pt x="2521601" y="595066"/>
                </a:cubicBezTo>
                <a:lnTo>
                  <a:pt x="2521102" y="595033"/>
                </a:lnTo>
                <a:lnTo>
                  <a:pt x="2521076" y="595524"/>
                </a:lnTo>
                <a:lnTo>
                  <a:pt x="2503957" y="593911"/>
                </a:lnTo>
                <a:cubicBezTo>
                  <a:pt x="2471583" y="593388"/>
                  <a:pt x="2439703" y="590430"/>
                  <a:pt x="2408531" y="584920"/>
                </a:cubicBezTo>
                <a:cubicBezTo>
                  <a:pt x="2402954" y="585336"/>
                  <a:pt x="2397625" y="584395"/>
                  <a:pt x="2392314" y="583392"/>
                </a:cubicBezTo>
                <a:lnTo>
                  <a:pt x="2392198" y="582253"/>
                </a:lnTo>
                <a:cubicBezTo>
                  <a:pt x="2070324" y="529393"/>
                  <a:pt x="1811051" y="299826"/>
                  <a:pt x="1726273" y="0"/>
                </a:cubicBezTo>
                <a:close/>
                <a:moveTo>
                  <a:pt x="1107944" y="0"/>
                </a:moveTo>
                <a:lnTo>
                  <a:pt x="1316652" y="0"/>
                </a:lnTo>
                <a:cubicBezTo>
                  <a:pt x="1151183" y="98005"/>
                  <a:pt x="1031774" y="260867"/>
                  <a:pt x="993923" y="451830"/>
                </a:cubicBezTo>
                <a:cubicBezTo>
                  <a:pt x="1237975" y="399791"/>
                  <a:pt x="1434564" y="226291"/>
                  <a:pt x="1512461" y="0"/>
                </a:cubicBezTo>
                <a:lnTo>
                  <a:pt x="1646477" y="0"/>
                </a:lnTo>
                <a:cubicBezTo>
                  <a:pt x="1561699" y="299826"/>
                  <a:pt x="1302427" y="529393"/>
                  <a:pt x="980552" y="582253"/>
                </a:cubicBezTo>
                <a:lnTo>
                  <a:pt x="980435" y="583392"/>
                </a:lnTo>
                <a:cubicBezTo>
                  <a:pt x="975125" y="584395"/>
                  <a:pt x="969796" y="585336"/>
                  <a:pt x="964219" y="584920"/>
                </a:cubicBezTo>
                <a:cubicBezTo>
                  <a:pt x="933047" y="590430"/>
                  <a:pt x="901167" y="593388"/>
                  <a:pt x="868792" y="593911"/>
                </a:cubicBezTo>
                <a:lnTo>
                  <a:pt x="851674" y="595524"/>
                </a:lnTo>
                <a:lnTo>
                  <a:pt x="851648" y="595033"/>
                </a:lnTo>
                <a:lnTo>
                  <a:pt x="851149" y="595066"/>
                </a:lnTo>
                <a:cubicBezTo>
                  <a:pt x="850583" y="591293"/>
                  <a:pt x="850556" y="587507"/>
                  <a:pt x="850556" y="583715"/>
                </a:cubicBezTo>
                <a:cubicBezTo>
                  <a:pt x="850556" y="578078"/>
                  <a:pt x="850614" y="572454"/>
                  <a:pt x="851926" y="566868"/>
                </a:cubicBezTo>
                <a:cubicBezTo>
                  <a:pt x="851884" y="535786"/>
                  <a:pt x="854334" y="505143"/>
                  <a:pt x="859390" y="475137"/>
                </a:cubicBezTo>
                <a:lnTo>
                  <a:pt x="859931" y="468499"/>
                </a:lnTo>
                <a:cubicBezTo>
                  <a:pt x="860099" y="468495"/>
                  <a:pt x="860269" y="468490"/>
                  <a:pt x="860436" y="468437"/>
                </a:cubicBezTo>
                <a:cubicBezTo>
                  <a:pt x="886739" y="285283"/>
                  <a:pt x="976199" y="121704"/>
                  <a:pt x="1107944" y="0"/>
                </a:cubicBezTo>
                <a:close/>
                <a:moveTo>
                  <a:pt x="34122" y="0"/>
                </a:moveTo>
                <a:lnTo>
                  <a:pt x="168138" y="0"/>
                </a:lnTo>
                <a:cubicBezTo>
                  <a:pt x="246034" y="226290"/>
                  <a:pt x="442624" y="399791"/>
                  <a:pt x="686676" y="451830"/>
                </a:cubicBezTo>
                <a:cubicBezTo>
                  <a:pt x="648825" y="260867"/>
                  <a:pt x="529416" y="98005"/>
                  <a:pt x="363946" y="0"/>
                </a:cubicBezTo>
                <a:lnTo>
                  <a:pt x="572655" y="0"/>
                </a:lnTo>
                <a:cubicBezTo>
                  <a:pt x="704400" y="121703"/>
                  <a:pt x="793860" y="285283"/>
                  <a:pt x="820162" y="468437"/>
                </a:cubicBezTo>
                <a:cubicBezTo>
                  <a:pt x="820330" y="468490"/>
                  <a:pt x="820499" y="468495"/>
                  <a:pt x="820668" y="468500"/>
                </a:cubicBezTo>
                <a:lnTo>
                  <a:pt x="821208" y="475137"/>
                </a:lnTo>
                <a:cubicBezTo>
                  <a:pt x="826265" y="505143"/>
                  <a:pt x="828714" y="535786"/>
                  <a:pt x="828672" y="566868"/>
                </a:cubicBezTo>
                <a:cubicBezTo>
                  <a:pt x="829984" y="572454"/>
                  <a:pt x="830043" y="578078"/>
                  <a:pt x="830043" y="583715"/>
                </a:cubicBezTo>
                <a:cubicBezTo>
                  <a:pt x="830043" y="587508"/>
                  <a:pt x="830016" y="591293"/>
                  <a:pt x="829450" y="595066"/>
                </a:cubicBezTo>
                <a:lnTo>
                  <a:pt x="828951" y="595033"/>
                </a:lnTo>
                <a:lnTo>
                  <a:pt x="828925" y="595524"/>
                </a:lnTo>
                <a:lnTo>
                  <a:pt x="811806" y="593911"/>
                </a:lnTo>
                <a:cubicBezTo>
                  <a:pt x="779432" y="593388"/>
                  <a:pt x="747552" y="590430"/>
                  <a:pt x="716380" y="584920"/>
                </a:cubicBezTo>
                <a:cubicBezTo>
                  <a:pt x="710803" y="585336"/>
                  <a:pt x="705474" y="584395"/>
                  <a:pt x="700163" y="583392"/>
                </a:cubicBezTo>
                <a:lnTo>
                  <a:pt x="700047" y="582253"/>
                </a:lnTo>
                <a:cubicBezTo>
                  <a:pt x="378172" y="529393"/>
                  <a:pt x="118900" y="299826"/>
                  <a:pt x="3412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2900" y="4960137"/>
            <a:ext cx="5829300" cy="1463040"/>
          </a:xfrm>
        </p:spPr>
        <p:txBody>
          <a:bodyPr anchor="ctr">
            <a:normAutofit/>
          </a:bodyPr>
          <a:lstStyle>
            <a:lvl1pPr algn="r">
              <a:defRPr sz="4400" spc="200" baseline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57950" y="4960137"/>
            <a:ext cx="24003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17C869C-5966-4CD3-8C6D-06F333EC5BAE}" type="slidenum">
              <a:rPr lang="pt-BR" altLang="pt-BR" smtClean="0"/>
              <a:pPr>
                <a:defRPr/>
              </a:pPr>
              <a:t>‹nº›</a:t>
            </a:fld>
            <a:endParaRPr lang="pt-BR" altLang="pt-BR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290132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25046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C89542D-2F19-4C15-B298-6033019E8184}" type="slidenum">
              <a:rPr lang="pt-BR" altLang="pt-BR" smtClean="0"/>
              <a:pPr>
                <a:defRPr/>
              </a:pPr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22750123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762000"/>
            <a:ext cx="1971675" cy="5410200"/>
          </a:xfrm>
        </p:spPr>
        <p:txBody>
          <a:bodyPr vert="eaVert" lIns="45720" tIns="91440" rIns="45720" bIns="91440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42951" y="762000"/>
            <a:ext cx="5686425" cy="5410200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310EC3F-5CF6-4445-9C3C-3CFEC9D47B4A}" type="slidenum">
              <a:rPr lang="pt-BR" altLang="pt-BR" smtClean="0"/>
              <a:pPr>
                <a:defRPr/>
              </a:pPr>
              <a:t>‹nº›</a:t>
            </a:fld>
            <a:endParaRPr lang="pt-BR" altLang="pt-BR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7543800" y="173563"/>
            <a:ext cx="0" cy="6858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97595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ítulo, text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31863" y="96838"/>
            <a:ext cx="7158037" cy="1412875"/>
          </a:xfrm>
        </p:spPr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half" idx="1"/>
          </p:nvPr>
        </p:nvSpPr>
        <p:spPr>
          <a:xfrm>
            <a:off x="949325" y="1981200"/>
            <a:ext cx="3754438" cy="4114800"/>
          </a:xfrm>
        </p:spPr>
        <p:txBody>
          <a:bodyPr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856163" y="1981200"/>
            <a:ext cx="3754437" cy="4114800"/>
          </a:xfrm>
        </p:spPr>
        <p:txBody>
          <a:bodyPr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Rectangle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DCC7F28-D37C-4AF8-95E4-CC3E54BDB450}" type="slidenum">
              <a:rPr lang="pt-BR" altLang="pt-BR"/>
              <a:pPr>
                <a:defRPr/>
              </a:pPr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32859660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>
  <p:cSld name="Título e texto em cima do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31863" y="96838"/>
            <a:ext cx="7158037" cy="1412875"/>
          </a:xfrm>
        </p:spPr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half" idx="1"/>
          </p:nvPr>
        </p:nvSpPr>
        <p:spPr>
          <a:xfrm>
            <a:off x="949325" y="1981200"/>
            <a:ext cx="7661275" cy="1981200"/>
          </a:xfrm>
        </p:spPr>
        <p:txBody>
          <a:bodyPr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949325" y="4114800"/>
            <a:ext cx="7661275" cy="1981200"/>
          </a:xfrm>
        </p:spPr>
        <p:txBody>
          <a:bodyPr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Rectangle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22C4C5E-4368-4B07-801A-653F1D9A5411}" type="slidenum">
              <a:rPr lang="pt-BR" altLang="pt-BR"/>
              <a:pPr>
                <a:defRPr/>
              </a:pPr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21680377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>
  <p:cSld name="Título e conteúdo em cima do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31863" y="96838"/>
            <a:ext cx="7158037" cy="1412875"/>
          </a:xfrm>
        </p:spPr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949325" y="1981200"/>
            <a:ext cx="7661275" cy="1981200"/>
          </a:xfrm>
        </p:spPr>
        <p:txBody>
          <a:bodyPr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949325" y="4114800"/>
            <a:ext cx="7661275" cy="1981200"/>
          </a:xfrm>
        </p:spPr>
        <p:txBody>
          <a:bodyPr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Rectangle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F495938-BEB3-4CFC-9D7D-02AEA37CAAE3}" type="slidenum">
              <a:rPr lang="pt-BR" altLang="pt-BR"/>
              <a:pPr>
                <a:defRPr/>
              </a:pPr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4731552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15A02E9-D7A9-4D49-8491-F7E7126DC9E8}" type="slidenum">
              <a:rPr lang="pt-BR" altLang="pt-BR" smtClean="0"/>
              <a:pPr>
                <a:defRPr/>
              </a:pPr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24564894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Freeform 10"/>
          <p:cNvSpPr/>
          <p:nvPr/>
        </p:nvSpPr>
        <p:spPr>
          <a:xfrm>
            <a:off x="4762" y="0"/>
            <a:ext cx="9139239" cy="4572001"/>
          </a:xfrm>
          <a:custGeom>
            <a:avLst/>
            <a:gdLst/>
            <a:ahLst/>
            <a:cxnLst/>
            <a:rect l="l" t="t" r="r" b="b"/>
            <a:pathLst>
              <a:path w="9139239" h="4572001">
                <a:moveTo>
                  <a:pt x="9139239" y="4171458"/>
                </a:moveTo>
                <a:lnTo>
                  <a:pt x="9139239" y="4479120"/>
                </a:lnTo>
                <a:lnTo>
                  <a:pt x="9061857" y="4572001"/>
                </a:lnTo>
                <a:lnTo>
                  <a:pt x="8867616" y="4572001"/>
                </a:lnTo>
                <a:cubicBezTo>
                  <a:pt x="8974940" y="4496648"/>
                  <a:pt x="9059271" y="4392377"/>
                  <a:pt x="9109281" y="4270954"/>
                </a:cubicBezTo>
                <a:close/>
                <a:moveTo>
                  <a:pt x="9139239" y="4017903"/>
                </a:moveTo>
                <a:lnTo>
                  <a:pt x="9139239" y="4146549"/>
                </a:lnTo>
                <a:lnTo>
                  <a:pt x="9061849" y="4168266"/>
                </a:lnTo>
                <a:cubicBezTo>
                  <a:pt x="8867508" y="4236060"/>
                  <a:pt x="8712637" y="4384208"/>
                  <a:pt x="8639677" y="4572001"/>
                </a:cubicBezTo>
                <a:lnTo>
                  <a:pt x="8502130" y="4572001"/>
                </a:lnTo>
                <a:cubicBezTo>
                  <a:pt x="8583823" y="4319597"/>
                  <a:pt x="8787913" y="4120306"/>
                  <a:pt x="9046727" y="4039822"/>
                </a:cubicBezTo>
                <a:close/>
                <a:moveTo>
                  <a:pt x="7620280" y="3999419"/>
                </a:moveTo>
                <a:lnTo>
                  <a:pt x="7637367" y="4001042"/>
                </a:lnTo>
                <a:cubicBezTo>
                  <a:pt x="7669753" y="4001569"/>
                  <a:pt x="7701646" y="4004550"/>
                  <a:pt x="7732829" y="4010107"/>
                </a:cubicBezTo>
                <a:cubicBezTo>
                  <a:pt x="7738405" y="4009688"/>
                  <a:pt x="7743733" y="4010636"/>
                  <a:pt x="7749042" y="4011646"/>
                </a:cubicBezTo>
                <a:lnTo>
                  <a:pt x="7749159" y="4012794"/>
                </a:lnTo>
                <a:cubicBezTo>
                  <a:pt x="8061238" y="4064450"/>
                  <a:pt x="8314467" y="4283539"/>
                  <a:pt x="8407830" y="4572001"/>
                </a:cubicBezTo>
                <a:lnTo>
                  <a:pt x="8270283" y="4572001"/>
                </a:lnTo>
                <a:cubicBezTo>
                  <a:pt x="8186900" y="4357380"/>
                  <a:pt x="7996531" y="4194541"/>
                  <a:pt x="7762529" y="4144250"/>
                </a:cubicBezTo>
                <a:cubicBezTo>
                  <a:pt x="7797023" y="4319651"/>
                  <a:pt x="7899246" y="4471530"/>
                  <a:pt x="8042344" y="4572001"/>
                </a:cubicBezTo>
                <a:lnTo>
                  <a:pt x="7848103" y="4572001"/>
                </a:lnTo>
                <a:cubicBezTo>
                  <a:pt x="7731971" y="4452596"/>
                  <a:pt x="7653409" y="4298519"/>
                  <a:pt x="7629044" y="4127511"/>
                </a:cubicBezTo>
                <a:cubicBezTo>
                  <a:pt x="7628876" y="4127458"/>
                  <a:pt x="7628708" y="4127453"/>
                  <a:pt x="7628538" y="4127448"/>
                </a:cubicBezTo>
                <a:lnTo>
                  <a:pt x="7628000" y="4120772"/>
                </a:lnTo>
                <a:cubicBezTo>
                  <a:pt x="7622941" y="4090522"/>
                  <a:pt x="7620490" y="4059631"/>
                  <a:pt x="7620533" y="4028296"/>
                </a:cubicBezTo>
                <a:cubicBezTo>
                  <a:pt x="7619221" y="4022668"/>
                  <a:pt x="7619162" y="4017001"/>
                  <a:pt x="7619162" y="4011320"/>
                </a:cubicBezTo>
                <a:lnTo>
                  <a:pt x="7619756" y="3999880"/>
                </a:lnTo>
                <a:lnTo>
                  <a:pt x="7620254" y="3999913"/>
                </a:lnTo>
                <a:close/>
                <a:moveTo>
                  <a:pt x="7597529" y="3999419"/>
                </a:moveTo>
                <a:lnTo>
                  <a:pt x="7597555" y="3999913"/>
                </a:lnTo>
                <a:lnTo>
                  <a:pt x="7598053" y="3999880"/>
                </a:lnTo>
                <a:lnTo>
                  <a:pt x="7598647" y="4011320"/>
                </a:lnTo>
                <a:cubicBezTo>
                  <a:pt x="7598647" y="4017001"/>
                  <a:pt x="7598588" y="4022668"/>
                  <a:pt x="7597276" y="4028296"/>
                </a:cubicBezTo>
                <a:cubicBezTo>
                  <a:pt x="7597319" y="4059631"/>
                  <a:pt x="7594868" y="4090522"/>
                  <a:pt x="7589809" y="4120772"/>
                </a:cubicBezTo>
                <a:lnTo>
                  <a:pt x="7589271" y="4127448"/>
                </a:lnTo>
                <a:cubicBezTo>
                  <a:pt x="7589101" y="4127453"/>
                  <a:pt x="7588933" y="4127458"/>
                  <a:pt x="7588765" y="4127511"/>
                </a:cubicBezTo>
                <a:cubicBezTo>
                  <a:pt x="7564400" y="4298519"/>
                  <a:pt x="7485838" y="4452596"/>
                  <a:pt x="7369706" y="4572001"/>
                </a:cubicBezTo>
                <a:lnTo>
                  <a:pt x="7175465" y="4572001"/>
                </a:lnTo>
                <a:cubicBezTo>
                  <a:pt x="7318563" y="4471530"/>
                  <a:pt x="7420786" y="4319651"/>
                  <a:pt x="7455280" y="4144250"/>
                </a:cubicBezTo>
                <a:cubicBezTo>
                  <a:pt x="7221278" y="4194541"/>
                  <a:pt x="7030909" y="4357380"/>
                  <a:pt x="6947526" y="4572001"/>
                </a:cubicBezTo>
                <a:lnTo>
                  <a:pt x="6809978" y="4572001"/>
                </a:lnTo>
                <a:cubicBezTo>
                  <a:pt x="6903341" y="4283539"/>
                  <a:pt x="7156571" y="4064450"/>
                  <a:pt x="7468650" y="4012794"/>
                </a:cubicBezTo>
                <a:lnTo>
                  <a:pt x="7468767" y="4011646"/>
                </a:lnTo>
                <a:cubicBezTo>
                  <a:pt x="7474076" y="4010636"/>
                  <a:pt x="7479404" y="4009688"/>
                  <a:pt x="7484980" y="4010107"/>
                </a:cubicBezTo>
                <a:cubicBezTo>
                  <a:pt x="7516163" y="4004550"/>
                  <a:pt x="7548056" y="4001569"/>
                  <a:pt x="7580442" y="4001042"/>
                </a:cubicBezTo>
                <a:close/>
                <a:moveTo>
                  <a:pt x="5928129" y="3999419"/>
                </a:moveTo>
                <a:lnTo>
                  <a:pt x="5945217" y="4001042"/>
                </a:lnTo>
                <a:cubicBezTo>
                  <a:pt x="5977602" y="4001569"/>
                  <a:pt x="6009495" y="4004550"/>
                  <a:pt x="6040678" y="4010107"/>
                </a:cubicBezTo>
                <a:cubicBezTo>
                  <a:pt x="6046254" y="4009688"/>
                  <a:pt x="6051582" y="4010636"/>
                  <a:pt x="6056891" y="4011646"/>
                </a:cubicBezTo>
                <a:lnTo>
                  <a:pt x="6057008" y="4012794"/>
                </a:lnTo>
                <a:cubicBezTo>
                  <a:pt x="6369087" y="4064450"/>
                  <a:pt x="6622316" y="4283539"/>
                  <a:pt x="6715680" y="4572001"/>
                </a:cubicBezTo>
                <a:lnTo>
                  <a:pt x="6578131" y="4572001"/>
                </a:lnTo>
                <a:cubicBezTo>
                  <a:pt x="6494748" y="4357380"/>
                  <a:pt x="6304380" y="4194541"/>
                  <a:pt x="6070378" y="4144250"/>
                </a:cubicBezTo>
                <a:cubicBezTo>
                  <a:pt x="6104872" y="4319650"/>
                  <a:pt x="6207095" y="4471530"/>
                  <a:pt x="6350192" y="4572001"/>
                </a:cubicBezTo>
                <a:lnTo>
                  <a:pt x="6155952" y="4572001"/>
                </a:lnTo>
                <a:cubicBezTo>
                  <a:pt x="6039820" y="4452596"/>
                  <a:pt x="5961257" y="4298519"/>
                  <a:pt x="5936893" y="4127511"/>
                </a:cubicBezTo>
                <a:cubicBezTo>
                  <a:pt x="5936725" y="4127458"/>
                  <a:pt x="5936557" y="4127453"/>
                  <a:pt x="5936387" y="4127448"/>
                </a:cubicBezTo>
                <a:lnTo>
                  <a:pt x="5935849" y="4120772"/>
                </a:lnTo>
                <a:cubicBezTo>
                  <a:pt x="5930790" y="4090522"/>
                  <a:pt x="5928340" y="4059631"/>
                  <a:pt x="5928382" y="4028296"/>
                </a:cubicBezTo>
                <a:cubicBezTo>
                  <a:pt x="5927070" y="4022668"/>
                  <a:pt x="5927011" y="4017001"/>
                  <a:pt x="5927011" y="4011320"/>
                </a:cubicBezTo>
                <a:lnTo>
                  <a:pt x="5927605" y="3999880"/>
                </a:lnTo>
                <a:lnTo>
                  <a:pt x="5928103" y="3999913"/>
                </a:lnTo>
                <a:close/>
                <a:moveTo>
                  <a:pt x="5905378" y="3999419"/>
                </a:moveTo>
                <a:lnTo>
                  <a:pt x="5905404" y="3999913"/>
                </a:lnTo>
                <a:lnTo>
                  <a:pt x="5905902" y="3999880"/>
                </a:lnTo>
                <a:lnTo>
                  <a:pt x="5906496" y="4011320"/>
                </a:lnTo>
                <a:cubicBezTo>
                  <a:pt x="5906496" y="4017001"/>
                  <a:pt x="5906437" y="4022668"/>
                  <a:pt x="5905125" y="4028296"/>
                </a:cubicBezTo>
                <a:cubicBezTo>
                  <a:pt x="5905167" y="4059631"/>
                  <a:pt x="5902717" y="4090522"/>
                  <a:pt x="5897658" y="4120772"/>
                </a:cubicBezTo>
                <a:lnTo>
                  <a:pt x="5897120" y="4127448"/>
                </a:lnTo>
                <a:cubicBezTo>
                  <a:pt x="5896950" y="4127453"/>
                  <a:pt x="5896782" y="4127458"/>
                  <a:pt x="5896614" y="4127511"/>
                </a:cubicBezTo>
                <a:cubicBezTo>
                  <a:pt x="5872249" y="4298519"/>
                  <a:pt x="5793686" y="4452596"/>
                  <a:pt x="5677555" y="4572001"/>
                </a:cubicBezTo>
                <a:lnTo>
                  <a:pt x="5483314" y="4572001"/>
                </a:lnTo>
                <a:cubicBezTo>
                  <a:pt x="5626412" y="4471530"/>
                  <a:pt x="5728635" y="4319650"/>
                  <a:pt x="5763129" y="4144250"/>
                </a:cubicBezTo>
                <a:cubicBezTo>
                  <a:pt x="5529126" y="4194541"/>
                  <a:pt x="5338758" y="4357380"/>
                  <a:pt x="5255375" y="4572001"/>
                </a:cubicBezTo>
                <a:lnTo>
                  <a:pt x="5117827" y="4572001"/>
                </a:lnTo>
                <a:cubicBezTo>
                  <a:pt x="5211190" y="4283539"/>
                  <a:pt x="5464420" y="4064450"/>
                  <a:pt x="5776499" y="4012794"/>
                </a:cubicBezTo>
                <a:lnTo>
                  <a:pt x="5776616" y="4011646"/>
                </a:lnTo>
                <a:cubicBezTo>
                  <a:pt x="5781926" y="4010636"/>
                  <a:pt x="5787253" y="4009688"/>
                  <a:pt x="5792829" y="4010107"/>
                </a:cubicBezTo>
                <a:cubicBezTo>
                  <a:pt x="5824012" y="4004550"/>
                  <a:pt x="5855905" y="4001569"/>
                  <a:pt x="5888290" y="4001042"/>
                </a:cubicBezTo>
                <a:close/>
                <a:moveTo>
                  <a:pt x="4235979" y="3999419"/>
                </a:moveTo>
                <a:lnTo>
                  <a:pt x="4253065" y="4001042"/>
                </a:lnTo>
                <a:cubicBezTo>
                  <a:pt x="4285451" y="4001569"/>
                  <a:pt x="4317343" y="4004550"/>
                  <a:pt x="4348528" y="4010107"/>
                </a:cubicBezTo>
                <a:cubicBezTo>
                  <a:pt x="4354104" y="4009688"/>
                  <a:pt x="4359431" y="4010636"/>
                  <a:pt x="4364739" y="4011646"/>
                </a:cubicBezTo>
                <a:lnTo>
                  <a:pt x="4364856" y="4012794"/>
                </a:lnTo>
                <a:cubicBezTo>
                  <a:pt x="4676936" y="4064450"/>
                  <a:pt x="4930165" y="4283539"/>
                  <a:pt x="5023528" y="4572001"/>
                </a:cubicBezTo>
                <a:lnTo>
                  <a:pt x="4885980" y="4572001"/>
                </a:lnTo>
                <a:cubicBezTo>
                  <a:pt x="4802597" y="4357380"/>
                  <a:pt x="4612229" y="4194541"/>
                  <a:pt x="4378227" y="4144250"/>
                </a:cubicBezTo>
                <a:cubicBezTo>
                  <a:pt x="4412722" y="4319651"/>
                  <a:pt x="4514944" y="4471530"/>
                  <a:pt x="4658041" y="4572001"/>
                </a:cubicBezTo>
                <a:lnTo>
                  <a:pt x="4463800" y="4572001"/>
                </a:lnTo>
                <a:cubicBezTo>
                  <a:pt x="4347669" y="4452596"/>
                  <a:pt x="4269106" y="4298519"/>
                  <a:pt x="4244741" y="4127511"/>
                </a:cubicBezTo>
                <a:cubicBezTo>
                  <a:pt x="4244574" y="4127458"/>
                  <a:pt x="4244405" y="4127453"/>
                  <a:pt x="4244236" y="4127448"/>
                </a:cubicBezTo>
                <a:lnTo>
                  <a:pt x="4243697" y="4120772"/>
                </a:lnTo>
                <a:cubicBezTo>
                  <a:pt x="4238639" y="4090522"/>
                  <a:pt x="4236188" y="4059631"/>
                  <a:pt x="4236230" y="4028296"/>
                </a:cubicBezTo>
                <a:cubicBezTo>
                  <a:pt x="4234918" y="4022668"/>
                  <a:pt x="4234860" y="4017001"/>
                  <a:pt x="4234860" y="4011320"/>
                </a:cubicBezTo>
                <a:lnTo>
                  <a:pt x="4235454" y="3999880"/>
                </a:lnTo>
                <a:lnTo>
                  <a:pt x="4235952" y="3999913"/>
                </a:lnTo>
                <a:close/>
                <a:moveTo>
                  <a:pt x="4213227" y="3999419"/>
                </a:moveTo>
                <a:lnTo>
                  <a:pt x="4213253" y="3999913"/>
                </a:lnTo>
                <a:lnTo>
                  <a:pt x="4213751" y="3999880"/>
                </a:lnTo>
                <a:lnTo>
                  <a:pt x="4214345" y="4011320"/>
                </a:lnTo>
                <a:cubicBezTo>
                  <a:pt x="4214345" y="4017001"/>
                  <a:pt x="4214286" y="4022668"/>
                  <a:pt x="4212974" y="4028296"/>
                </a:cubicBezTo>
                <a:cubicBezTo>
                  <a:pt x="4213016" y="4059631"/>
                  <a:pt x="4210566" y="4090522"/>
                  <a:pt x="4205507" y="4120772"/>
                </a:cubicBezTo>
                <a:lnTo>
                  <a:pt x="4204969" y="4127448"/>
                </a:lnTo>
                <a:cubicBezTo>
                  <a:pt x="4204799" y="4127453"/>
                  <a:pt x="4204631" y="4127458"/>
                  <a:pt x="4204463" y="4127511"/>
                </a:cubicBezTo>
                <a:cubicBezTo>
                  <a:pt x="4180098" y="4298519"/>
                  <a:pt x="4101535" y="4452596"/>
                  <a:pt x="3985404" y="4572001"/>
                </a:cubicBezTo>
                <a:lnTo>
                  <a:pt x="3791163" y="4572001"/>
                </a:lnTo>
                <a:cubicBezTo>
                  <a:pt x="3934261" y="4471530"/>
                  <a:pt x="4036484" y="4319651"/>
                  <a:pt x="4070978" y="4144250"/>
                </a:cubicBezTo>
                <a:cubicBezTo>
                  <a:pt x="3836975" y="4194541"/>
                  <a:pt x="3646607" y="4357380"/>
                  <a:pt x="3563224" y="4572001"/>
                </a:cubicBezTo>
                <a:lnTo>
                  <a:pt x="3425676" y="4572001"/>
                </a:lnTo>
                <a:cubicBezTo>
                  <a:pt x="3519039" y="4283539"/>
                  <a:pt x="3772269" y="4064450"/>
                  <a:pt x="4084348" y="4012794"/>
                </a:cubicBezTo>
                <a:lnTo>
                  <a:pt x="4084465" y="4011646"/>
                </a:lnTo>
                <a:cubicBezTo>
                  <a:pt x="4089774" y="4010636"/>
                  <a:pt x="4095102" y="4009688"/>
                  <a:pt x="4100678" y="4010107"/>
                </a:cubicBezTo>
                <a:cubicBezTo>
                  <a:pt x="4131861" y="4004550"/>
                  <a:pt x="4163754" y="4001569"/>
                  <a:pt x="4196139" y="4001042"/>
                </a:cubicBezTo>
                <a:close/>
                <a:moveTo>
                  <a:pt x="2543827" y="3999419"/>
                </a:moveTo>
                <a:lnTo>
                  <a:pt x="2560914" y="4001042"/>
                </a:lnTo>
                <a:cubicBezTo>
                  <a:pt x="2593300" y="4001569"/>
                  <a:pt x="2625192" y="4004550"/>
                  <a:pt x="2656376" y="4010107"/>
                </a:cubicBezTo>
                <a:cubicBezTo>
                  <a:pt x="2661952" y="4009688"/>
                  <a:pt x="2667280" y="4010636"/>
                  <a:pt x="2672588" y="4011646"/>
                </a:cubicBezTo>
                <a:lnTo>
                  <a:pt x="2672706" y="4012794"/>
                </a:lnTo>
                <a:cubicBezTo>
                  <a:pt x="2984785" y="4064450"/>
                  <a:pt x="3238014" y="4283539"/>
                  <a:pt x="3331377" y="4572001"/>
                </a:cubicBezTo>
                <a:lnTo>
                  <a:pt x="3193830" y="4572001"/>
                </a:lnTo>
                <a:cubicBezTo>
                  <a:pt x="3110446" y="4357380"/>
                  <a:pt x="2920078" y="4194541"/>
                  <a:pt x="2686076" y="4144250"/>
                </a:cubicBezTo>
                <a:cubicBezTo>
                  <a:pt x="2720570" y="4319650"/>
                  <a:pt x="2822793" y="4471530"/>
                  <a:pt x="2965890" y="4572001"/>
                </a:cubicBezTo>
                <a:lnTo>
                  <a:pt x="2771649" y="4572001"/>
                </a:lnTo>
                <a:cubicBezTo>
                  <a:pt x="2655518" y="4452596"/>
                  <a:pt x="2576955" y="4298519"/>
                  <a:pt x="2552590" y="4127511"/>
                </a:cubicBezTo>
                <a:cubicBezTo>
                  <a:pt x="2552423" y="4127458"/>
                  <a:pt x="2552254" y="4127453"/>
                  <a:pt x="2552085" y="4127448"/>
                </a:cubicBezTo>
                <a:lnTo>
                  <a:pt x="2551547" y="4120772"/>
                </a:lnTo>
                <a:cubicBezTo>
                  <a:pt x="2546488" y="4090522"/>
                  <a:pt x="2544037" y="4059631"/>
                  <a:pt x="2544079" y="4028296"/>
                </a:cubicBezTo>
                <a:cubicBezTo>
                  <a:pt x="2542767" y="4022668"/>
                  <a:pt x="2542709" y="4017001"/>
                  <a:pt x="2542709" y="4011320"/>
                </a:cubicBezTo>
                <a:lnTo>
                  <a:pt x="2543303" y="3999880"/>
                </a:lnTo>
                <a:lnTo>
                  <a:pt x="2543801" y="3999913"/>
                </a:lnTo>
                <a:close/>
                <a:moveTo>
                  <a:pt x="2521076" y="3999419"/>
                </a:moveTo>
                <a:lnTo>
                  <a:pt x="2521102" y="3999913"/>
                </a:lnTo>
                <a:lnTo>
                  <a:pt x="2521600" y="3999880"/>
                </a:lnTo>
                <a:lnTo>
                  <a:pt x="2522194" y="4011320"/>
                </a:lnTo>
                <a:cubicBezTo>
                  <a:pt x="2522194" y="4017001"/>
                  <a:pt x="2522135" y="4022668"/>
                  <a:pt x="2520823" y="4028296"/>
                </a:cubicBezTo>
                <a:cubicBezTo>
                  <a:pt x="2520865" y="4059631"/>
                  <a:pt x="2518415" y="4090522"/>
                  <a:pt x="2513356" y="4120772"/>
                </a:cubicBezTo>
                <a:lnTo>
                  <a:pt x="2512818" y="4127448"/>
                </a:lnTo>
                <a:cubicBezTo>
                  <a:pt x="2512648" y="4127453"/>
                  <a:pt x="2512480" y="4127458"/>
                  <a:pt x="2512312" y="4127511"/>
                </a:cubicBezTo>
                <a:cubicBezTo>
                  <a:pt x="2487947" y="4298519"/>
                  <a:pt x="2409385" y="4452596"/>
                  <a:pt x="2293253" y="4572001"/>
                </a:cubicBezTo>
                <a:lnTo>
                  <a:pt x="2099012" y="4572001"/>
                </a:lnTo>
                <a:cubicBezTo>
                  <a:pt x="2242110" y="4471530"/>
                  <a:pt x="2344333" y="4319651"/>
                  <a:pt x="2378827" y="4144250"/>
                </a:cubicBezTo>
                <a:cubicBezTo>
                  <a:pt x="2144825" y="4194541"/>
                  <a:pt x="1954456" y="4357380"/>
                  <a:pt x="1871073" y="4572001"/>
                </a:cubicBezTo>
                <a:lnTo>
                  <a:pt x="1733525" y="4572001"/>
                </a:lnTo>
                <a:cubicBezTo>
                  <a:pt x="1826888" y="4283539"/>
                  <a:pt x="2080118" y="4064450"/>
                  <a:pt x="2392197" y="4012794"/>
                </a:cubicBezTo>
                <a:lnTo>
                  <a:pt x="2392314" y="4011646"/>
                </a:lnTo>
                <a:cubicBezTo>
                  <a:pt x="2397623" y="4010636"/>
                  <a:pt x="2402951" y="4009688"/>
                  <a:pt x="2408527" y="4010107"/>
                </a:cubicBezTo>
                <a:cubicBezTo>
                  <a:pt x="2439710" y="4004550"/>
                  <a:pt x="2471603" y="4001569"/>
                  <a:pt x="2503988" y="4001042"/>
                </a:cubicBezTo>
                <a:close/>
                <a:moveTo>
                  <a:pt x="851676" y="3999419"/>
                </a:moveTo>
                <a:lnTo>
                  <a:pt x="868763" y="4001042"/>
                </a:lnTo>
                <a:cubicBezTo>
                  <a:pt x="901149" y="4001569"/>
                  <a:pt x="933041" y="4004550"/>
                  <a:pt x="964225" y="4010107"/>
                </a:cubicBezTo>
                <a:cubicBezTo>
                  <a:pt x="969801" y="4009688"/>
                  <a:pt x="975129" y="4010636"/>
                  <a:pt x="980437" y="4011646"/>
                </a:cubicBezTo>
                <a:lnTo>
                  <a:pt x="980555" y="4012794"/>
                </a:lnTo>
                <a:cubicBezTo>
                  <a:pt x="1292634" y="4064450"/>
                  <a:pt x="1545864" y="4283539"/>
                  <a:pt x="1639226" y="4572001"/>
                </a:cubicBezTo>
                <a:lnTo>
                  <a:pt x="1501679" y="4572001"/>
                </a:lnTo>
                <a:cubicBezTo>
                  <a:pt x="1418296" y="4357380"/>
                  <a:pt x="1227927" y="4194541"/>
                  <a:pt x="993925" y="4144250"/>
                </a:cubicBezTo>
                <a:cubicBezTo>
                  <a:pt x="1028419" y="4319651"/>
                  <a:pt x="1130642" y="4471530"/>
                  <a:pt x="1273740" y="4572001"/>
                </a:cubicBezTo>
                <a:lnTo>
                  <a:pt x="1079499" y="4572001"/>
                </a:lnTo>
                <a:cubicBezTo>
                  <a:pt x="963367" y="4452596"/>
                  <a:pt x="884804" y="4298519"/>
                  <a:pt x="860439" y="4127511"/>
                </a:cubicBezTo>
                <a:cubicBezTo>
                  <a:pt x="860272" y="4127458"/>
                  <a:pt x="860103" y="4127453"/>
                  <a:pt x="859934" y="4127448"/>
                </a:cubicBezTo>
                <a:lnTo>
                  <a:pt x="859396" y="4120772"/>
                </a:lnTo>
                <a:cubicBezTo>
                  <a:pt x="854337" y="4090522"/>
                  <a:pt x="851886" y="4059631"/>
                  <a:pt x="851928" y="4028296"/>
                </a:cubicBezTo>
                <a:cubicBezTo>
                  <a:pt x="850616" y="4022668"/>
                  <a:pt x="850558" y="4017001"/>
                  <a:pt x="850558" y="4011320"/>
                </a:cubicBezTo>
                <a:lnTo>
                  <a:pt x="851152" y="3999880"/>
                </a:lnTo>
                <a:lnTo>
                  <a:pt x="851650" y="3999913"/>
                </a:lnTo>
                <a:close/>
                <a:moveTo>
                  <a:pt x="828925" y="3999419"/>
                </a:moveTo>
                <a:lnTo>
                  <a:pt x="828951" y="3999913"/>
                </a:lnTo>
                <a:lnTo>
                  <a:pt x="829449" y="3999880"/>
                </a:lnTo>
                <a:lnTo>
                  <a:pt x="830043" y="4011320"/>
                </a:lnTo>
                <a:cubicBezTo>
                  <a:pt x="830043" y="4017001"/>
                  <a:pt x="829984" y="4022668"/>
                  <a:pt x="828672" y="4028296"/>
                </a:cubicBezTo>
                <a:cubicBezTo>
                  <a:pt x="828714" y="4059631"/>
                  <a:pt x="826264" y="4090522"/>
                  <a:pt x="821205" y="4120772"/>
                </a:cubicBezTo>
                <a:lnTo>
                  <a:pt x="820667" y="4127448"/>
                </a:lnTo>
                <a:cubicBezTo>
                  <a:pt x="820497" y="4127453"/>
                  <a:pt x="820329" y="4127458"/>
                  <a:pt x="820161" y="4127511"/>
                </a:cubicBezTo>
                <a:cubicBezTo>
                  <a:pt x="795796" y="4298519"/>
                  <a:pt x="717234" y="4452596"/>
                  <a:pt x="601102" y="4572001"/>
                </a:cubicBezTo>
                <a:lnTo>
                  <a:pt x="406861" y="4572001"/>
                </a:lnTo>
                <a:cubicBezTo>
                  <a:pt x="549959" y="4471530"/>
                  <a:pt x="652182" y="4319650"/>
                  <a:pt x="686676" y="4144250"/>
                </a:cubicBezTo>
                <a:cubicBezTo>
                  <a:pt x="452674" y="4194541"/>
                  <a:pt x="262305" y="4357380"/>
                  <a:pt x="178922" y="4572001"/>
                </a:cubicBezTo>
                <a:lnTo>
                  <a:pt x="41374" y="4572001"/>
                </a:lnTo>
                <a:cubicBezTo>
                  <a:pt x="134738" y="4283539"/>
                  <a:pt x="387967" y="4064450"/>
                  <a:pt x="700046" y="4012794"/>
                </a:cubicBezTo>
                <a:lnTo>
                  <a:pt x="700163" y="4011646"/>
                </a:lnTo>
                <a:cubicBezTo>
                  <a:pt x="705472" y="4010636"/>
                  <a:pt x="710800" y="4009688"/>
                  <a:pt x="716376" y="4010107"/>
                </a:cubicBezTo>
                <a:cubicBezTo>
                  <a:pt x="747559" y="4004550"/>
                  <a:pt x="779452" y="4001569"/>
                  <a:pt x="811837" y="4001042"/>
                </a:cubicBezTo>
                <a:close/>
                <a:moveTo>
                  <a:pt x="8305836" y="3304913"/>
                </a:moveTo>
                <a:cubicBezTo>
                  <a:pt x="8030646" y="3363591"/>
                  <a:pt x="7815802" y="3576701"/>
                  <a:pt x="7762527" y="3845480"/>
                </a:cubicBezTo>
                <a:cubicBezTo>
                  <a:pt x="8037717" y="3786801"/>
                  <a:pt x="8252560" y="3573691"/>
                  <a:pt x="8305836" y="3304913"/>
                </a:cubicBezTo>
                <a:close/>
                <a:moveTo>
                  <a:pt x="6911971" y="3304913"/>
                </a:moveTo>
                <a:cubicBezTo>
                  <a:pt x="6965247" y="3573691"/>
                  <a:pt x="7180090" y="3786801"/>
                  <a:pt x="7455280" y="3845480"/>
                </a:cubicBezTo>
                <a:cubicBezTo>
                  <a:pt x="7402005" y="3576701"/>
                  <a:pt x="7187161" y="3363591"/>
                  <a:pt x="6911971" y="3304913"/>
                </a:cubicBezTo>
                <a:close/>
                <a:moveTo>
                  <a:pt x="6613685" y="3304913"/>
                </a:moveTo>
                <a:cubicBezTo>
                  <a:pt x="6338495" y="3363591"/>
                  <a:pt x="6123651" y="3576701"/>
                  <a:pt x="6070376" y="3845480"/>
                </a:cubicBezTo>
                <a:cubicBezTo>
                  <a:pt x="6345566" y="3786801"/>
                  <a:pt x="6560409" y="3573691"/>
                  <a:pt x="6613685" y="3304913"/>
                </a:cubicBezTo>
                <a:close/>
                <a:moveTo>
                  <a:pt x="5219820" y="3304913"/>
                </a:moveTo>
                <a:cubicBezTo>
                  <a:pt x="5273096" y="3573691"/>
                  <a:pt x="5487939" y="3786801"/>
                  <a:pt x="5763129" y="3845480"/>
                </a:cubicBezTo>
                <a:cubicBezTo>
                  <a:pt x="5709854" y="3576701"/>
                  <a:pt x="5495010" y="3363591"/>
                  <a:pt x="5219820" y="3304913"/>
                </a:cubicBezTo>
                <a:close/>
                <a:moveTo>
                  <a:pt x="4921534" y="3304913"/>
                </a:moveTo>
                <a:cubicBezTo>
                  <a:pt x="4646344" y="3363591"/>
                  <a:pt x="4431500" y="3576701"/>
                  <a:pt x="4378225" y="3845480"/>
                </a:cubicBezTo>
                <a:cubicBezTo>
                  <a:pt x="4653415" y="3786801"/>
                  <a:pt x="4868259" y="3573691"/>
                  <a:pt x="4921534" y="3304913"/>
                </a:cubicBezTo>
                <a:close/>
                <a:moveTo>
                  <a:pt x="3527669" y="3304913"/>
                </a:moveTo>
                <a:cubicBezTo>
                  <a:pt x="3580945" y="3573691"/>
                  <a:pt x="3795788" y="3786801"/>
                  <a:pt x="4070978" y="3845480"/>
                </a:cubicBezTo>
                <a:cubicBezTo>
                  <a:pt x="4017703" y="3576701"/>
                  <a:pt x="3802859" y="3363591"/>
                  <a:pt x="3527669" y="3304913"/>
                </a:cubicBezTo>
                <a:close/>
                <a:moveTo>
                  <a:pt x="3229383" y="3304913"/>
                </a:moveTo>
                <a:cubicBezTo>
                  <a:pt x="2954193" y="3363591"/>
                  <a:pt x="2739349" y="3576701"/>
                  <a:pt x="2686074" y="3845480"/>
                </a:cubicBezTo>
                <a:cubicBezTo>
                  <a:pt x="2961264" y="3786801"/>
                  <a:pt x="3176107" y="3573691"/>
                  <a:pt x="3229383" y="3304913"/>
                </a:cubicBezTo>
                <a:close/>
                <a:moveTo>
                  <a:pt x="1835518" y="3304913"/>
                </a:moveTo>
                <a:cubicBezTo>
                  <a:pt x="1888794" y="3573691"/>
                  <a:pt x="2103637" y="3786801"/>
                  <a:pt x="2378827" y="3845480"/>
                </a:cubicBezTo>
                <a:cubicBezTo>
                  <a:pt x="2325552" y="3576701"/>
                  <a:pt x="2110708" y="3363591"/>
                  <a:pt x="1835518" y="3304913"/>
                </a:cubicBezTo>
                <a:close/>
                <a:moveTo>
                  <a:pt x="1537232" y="3304913"/>
                </a:moveTo>
                <a:cubicBezTo>
                  <a:pt x="1262042" y="3363591"/>
                  <a:pt x="1047198" y="3576701"/>
                  <a:pt x="993923" y="3845480"/>
                </a:cubicBezTo>
                <a:cubicBezTo>
                  <a:pt x="1269113" y="3786801"/>
                  <a:pt x="1483956" y="3573691"/>
                  <a:pt x="1537232" y="3304913"/>
                </a:cubicBezTo>
                <a:close/>
                <a:moveTo>
                  <a:pt x="143367" y="3304913"/>
                </a:moveTo>
                <a:cubicBezTo>
                  <a:pt x="196643" y="3573691"/>
                  <a:pt x="411486" y="3786801"/>
                  <a:pt x="686676" y="3845480"/>
                </a:cubicBezTo>
                <a:cubicBezTo>
                  <a:pt x="633401" y="3576701"/>
                  <a:pt x="418557" y="3363591"/>
                  <a:pt x="143367" y="3304913"/>
                </a:cubicBezTo>
                <a:close/>
                <a:moveTo>
                  <a:pt x="8461873" y="3161219"/>
                </a:moveTo>
                <a:lnTo>
                  <a:pt x="8478960" y="3162829"/>
                </a:lnTo>
                <a:cubicBezTo>
                  <a:pt x="8511346" y="3163352"/>
                  <a:pt x="8543239" y="3166310"/>
                  <a:pt x="8574422" y="3171823"/>
                </a:cubicBezTo>
                <a:cubicBezTo>
                  <a:pt x="8579998" y="3171407"/>
                  <a:pt x="8585326" y="3172348"/>
                  <a:pt x="8590635" y="3173350"/>
                </a:cubicBezTo>
                <a:lnTo>
                  <a:pt x="8590752" y="3174489"/>
                </a:lnTo>
                <a:cubicBezTo>
                  <a:pt x="8815033" y="3211322"/>
                  <a:pt x="9008920" y="3333951"/>
                  <a:pt x="9135069" y="3506215"/>
                </a:cubicBezTo>
                <a:lnTo>
                  <a:pt x="9139239" y="3512974"/>
                </a:lnTo>
                <a:lnTo>
                  <a:pt x="9139239" y="3816134"/>
                </a:lnTo>
                <a:lnTo>
                  <a:pt x="9120077" y="3747490"/>
                </a:lnTo>
                <a:cubicBezTo>
                  <a:pt x="9039502" y="3525837"/>
                  <a:pt x="8844913" y="3356256"/>
                  <a:pt x="8604122" y="3304913"/>
                </a:cubicBezTo>
                <a:cubicBezTo>
                  <a:pt x="8650738" y="3540094"/>
                  <a:pt x="8821055" y="3732654"/>
                  <a:pt x="9047261" y="3816429"/>
                </a:cubicBezTo>
                <a:lnTo>
                  <a:pt x="9139239" y="3843104"/>
                </a:lnTo>
                <a:lnTo>
                  <a:pt x="9139239" y="3970603"/>
                </a:lnTo>
                <a:lnTo>
                  <a:pt x="9030179" y="3943797"/>
                </a:lnTo>
                <a:cubicBezTo>
                  <a:pt x="8735297" y="3846211"/>
                  <a:pt x="8514628" y="3594637"/>
                  <a:pt x="8470637" y="3288305"/>
                </a:cubicBezTo>
                <a:cubicBezTo>
                  <a:pt x="8470469" y="3288253"/>
                  <a:pt x="8470301" y="3288248"/>
                  <a:pt x="8470131" y="3288243"/>
                </a:cubicBezTo>
                <a:lnTo>
                  <a:pt x="8469593" y="3281619"/>
                </a:lnTo>
                <a:cubicBezTo>
                  <a:pt x="8464534" y="3251607"/>
                  <a:pt x="8462083" y="3220958"/>
                  <a:pt x="8462126" y="3189869"/>
                </a:cubicBezTo>
                <a:cubicBezTo>
                  <a:pt x="8460814" y="3184286"/>
                  <a:pt x="8460755" y="3178663"/>
                  <a:pt x="8460755" y="3173027"/>
                </a:cubicBezTo>
                <a:lnTo>
                  <a:pt x="8461349" y="3161677"/>
                </a:lnTo>
                <a:lnTo>
                  <a:pt x="8461847" y="3161709"/>
                </a:lnTo>
                <a:close/>
                <a:moveTo>
                  <a:pt x="8448085" y="3161219"/>
                </a:moveTo>
                <a:lnTo>
                  <a:pt x="8448111" y="3161709"/>
                </a:lnTo>
                <a:lnTo>
                  <a:pt x="8448609" y="3161677"/>
                </a:lnTo>
                <a:lnTo>
                  <a:pt x="8449203" y="3173027"/>
                </a:lnTo>
                <a:cubicBezTo>
                  <a:pt x="8449203" y="3178663"/>
                  <a:pt x="8449144" y="3184286"/>
                  <a:pt x="8447832" y="3189869"/>
                </a:cubicBezTo>
                <a:cubicBezTo>
                  <a:pt x="8447875" y="3220958"/>
                  <a:pt x="8445424" y="3251607"/>
                  <a:pt x="8440365" y="3281619"/>
                </a:cubicBezTo>
                <a:lnTo>
                  <a:pt x="8439827" y="3288243"/>
                </a:lnTo>
                <a:cubicBezTo>
                  <a:pt x="8439657" y="3288248"/>
                  <a:pt x="8439489" y="3288253"/>
                  <a:pt x="8439321" y="3288305"/>
                </a:cubicBezTo>
                <a:cubicBezTo>
                  <a:pt x="8389046" y="3638399"/>
                  <a:pt x="8108007" y="3916971"/>
                  <a:pt x="7749156" y="3975903"/>
                </a:cubicBezTo>
                <a:lnTo>
                  <a:pt x="7749040" y="3977042"/>
                </a:lnTo>
                <a:cubicBezTo>
                  <a:pt x="7743729" y="3978045"/>
                  <a:pt x="7738400" y="3978986"/>
                  <a:pt x="7732823" y="3978570"/>
                </a:cubicBezTo>
                <a:cubicBezTo>
                  <a:pt x="7701651" y="3984080"/>
                  <a:pt x="7669771" y="3987038"/>
                  <a:pt x="7637396" y="3987561"/>
                </a:cubicBezTo>
                <a:lnTo>
                  <a:pt x="7620278" y="3989174"/>
                </a:lnTo>
                <a:lnTo>
                  <a:pt x="7620252" y="3988683"/>
                </a:lnTo>
                <a:lnTo>
                  <a:pt x="7619753" y="3988716"/>
                </a:lnTo>
                <a:cubicBezTo>
                  <a:pt x="7619187" y="3984944"/>
                  <a:pt x="7619160" y="3981158"/>
                  <a:pt x="7619160" y="3977366"/>
                </a:cubicBezTo>
                <a:cubicBezTo>
                  <a:pt x="7619160" y="3971728"/>
                  <a:pt x="7619219" y="3966104"/>
                  <a:pt x="7620531" y="3960518"/>
                </a:cubicBezTo>
                <a:cubicBezTo>
                  <a:pt x="7620488" y="3929436"/>
                  <a:pt x="7622938" y="3898794"/>
                  <a:pt x="7627995" y="3868787"/>
                </a:cubicBezTo>
                <a:lnTo>
                  <a:pt x="7628535" y="3862150"/>
                </a:lnTo>
                <a:cubicBezTo>
                  <a:pt x="7628704" y="3862145"/>
                  <a:pt x="7628873" y="3862140"/>
                  <a:pt x="7629040" y="3862087"/>
                </a:cubicBezTo>
                <a:cubicBezTo>
                  <a:pt x="7679317" y="3511992"/>
                  <a:pt x="7960356" y="3233421"/>
                  <a:pt x="8319206" y="3174489"/>
                </a:cubicBezTo>
                <a:lnTo>
                  <a:pt x="8319323" y="3173350"/>
                </a:lnTo>
                <a:cubicBezTo>
                  <a:pt x="8324632" y="3172348"/>
                  <a:pt x="8329960" y="3171407"/>
                  <a:pt x="8335536" y="3171823"/>
                </a:cubicBezTo>
                <a:cubicBezTo>
                  <a:pt x="8366719" y="3166310"/>
                  <a:pt x="8398612" y="3163352"/>
                  <a:pt x="8430998" y="3162829"/>
                </a:cubicBezTo>
                <a:close/>
                <a:moveTo>
                  <a:pt x="6769722" y="3161219"/>
                </a:moveTo>
                <a:lnTo>
                  <a:pt x="6786810" y="3162829"/>
                </a:lnTo>
                <a:cubicBezTo>
                  <a:pt x="6819195" y="3163352"/>
                  <a:pt x="6851088" y="3166310"/>
                  <a:pt x="6882271" y="3171823"/>
                </a:cubicBezTo>
                <a:cubicBezTo>
                  <a:pt x="6887847" y="3171407"/>
                  <a:pt x="6893175" y="3172348"/>
                  <a:pt x="6898484" y="3173350"/>
                </a:cubicBezTo>
                <a:lnTo>
                  <a:pt x="6898601" y="3174489"/>
                </a:lnTo>
                <a:cubicBezTo>
                  <a:pt x="7257451" y="3233421"/>
                  <a:pt x="7538490" y="3511992"/>
                  <a:pt x="7588766" y="3862087"/>
                </a:cubicBezTo>
                <a:cubicBezTo>
                  <a:pt x="7588934" y="3862140"/>
                  <a:pt x="7589103" y="3862145"/>
                  <a:pt x="7589272" y="3862150"/>
                </a:cubicBezTo>
                <a:lnTo>
                  <a:pt x="7589812" y="3868787"/>
                </a:lnTo>
                <a:cubicBezTo>
                  <a:pt x="7594869" y="3898794"/>
                  <a:pt x="7597319" y="3929436"/>
                  <a:pt x="7597276" y="3960518"/>
                </a:cubicBezTo>
                <a:cubicBezTo>
                  <a:pt x="7598588" y="3966104"/>
                  <a:pt x="7598647" y="3971728"/>
                  <a:pt x="7598647" y="3977366"/>
                </a:cubicBezTo>
                <a:cubicBezTo>
                  <a:pt x="7598647" y="3981158"/>
                  <a:pt x="7598620" y="3984944"/>
                  <a:pt x="7598054" y="3988716"/>
                </a:cubicBezTo>
                <a:lnTo>
                  <a:pt x="7597555" y="3988683"/>
                </a:lnTo>
                <a:lnTo>
                  <a:pt x="7597529" y="3989174"/>
                </a:lnTo>
                <a:lnTo>
                  <a:pt x="7580411" y="3987561"/>
                </a:lnTo>
                <a:cubicBezTo>
                  <a:pt x="7548036" y="3987038"/>
                  <a:pt x="7516156" y="3984080"/>
                  <a:pt x="7484984" y="3978570"/>
                </a:cubicBezTo>
                <a:cubicBezTo>
                  <a:pt x="7479407" y="3978986"/>
                  <a:pt x="7474078" y="3978045"/>
                  <a:pt x="7468767" y="3977042"/>
                </a:cubicBezTo>
                <a:lnTo>
                  <a:pt x="7468651" y="3975903"/>
                </a:lnTo>
                <a:cubicBezTo>
                  <a:pt x="7109800" y="3916971"/>
                  <a:pt x="6828761" y="3638399"/>
                  <a:pt x="6778486" y="3288305"/>
                </a:cubicBezTo>
                <a:cubicBezTo>
                  <a:pt x="6778318" y="3288253"/>
                  <a:pt x="6778150" y="3288248"/>
                  <a:pt x="6777980" y="3288243"/>
                </a:cubicBezTo>
                <a:lnTo>
                  <a:pt x="6777442" y="3281619"/>
                </a:lnTo>
                <a:cubicBezTo>
                  <a:pt x="6772383" y="3251607"/>
                  <a:pt x="6769933" y="3220958"/>
                  <a:pt x="6769975" y="3189869"/>
                </a:cubicBezTo>
                <a:cubicBezTo>
                  <a:pt x="6768663" y="3184286"/>
                  <a:pt x="6768604" y="3178663"/>
                  <a:pt x="6768604" y="3173027"/>
                </a:cubicBezTo>
                <a:lnTo>
                  <a:pt x="6769198" y="3161677"/>
                </a:lnTo>
                <a:lnTo>
                  <a:pt x="6769696" y="3161709"/>
                </a:lnTo>
                <a:close/>
                <a:moveTo>
                  <a:pt x="6755934" y="3161219"/>
                </a:moveTo>
                <a:lnTo>
                  <a:pt x="6755960" y="3161709"/>
                </a:lnTo>
                <a:lnTo>
                  <a:pt x="6756458" y="3161677"/>
                </a:lnTo>
                <a:lnTo>
                  <a:pt x="6757052" y="3173027"/>
                </a:lnTo>
                <a:cubicBezTo>
                  <a:pt x="6757052" y="3178663"/>
                  <a:pt x="6756994" y="3184286"/>
                  <a:pt x="6755682" y="3189869"/>
                </a:cubicBezTo>
                <a:cubicBezTo>
                  <a:pt x="6755724" y="3220958"/>
                  <a:pt x="6753273" y="3251607"/>
                  <a:pt x="6748215" y="3281619"/>
                </a:cubicBezTo>
                <a:lnTo>
                  <a:pt x="6747676" y="3288243"/>
                </a:lnTo>
                <a:cubicBezTo>
                  <a:pt x="6747507" y="3288248"/>
                  <a:pt x="6747338" y="3288253"/>
                  <a:pt x="6747171" y="3288305"/>
                </a:cubicBezTo>
                <a:cubicBezTo>
                  <a:pt x="6696895" y="3638399"/>
                  <a:pt x="6415856" y="3916971"/>
                  <a:pt x="6057005" y="3975903"/>
                </a:cubicBezTo>
                <a:lnTo>
                  <a:pt x="6056889" y="3977042"/>
                </a:lnTo>
                <a:cubicBezTo>
                  <a:pt x="6051578" y="3978045"/>
                  <a:pt x="6046249" y="3978986"/>
                  <a:pt x="6040672" y="3978570"/>
                </a:cubicBezTo>
                <a:cubicBezTo>
                  <a:pt x="6009500" y="3984080"/>
                  <a:pt x="5977620" y="3987038"/>
                  <a:pt x="5945246" y="3987561"/>
                </a:cubicBezTo>
                <a:lnTo>
                  <a:pt x="5928127" y="3989174"/>
                </a:lnTo>
                <a:lnTo>
                  <a:pt x="5928101" y="3988683"/>
                </a:lnTo>
                <a:lnTo>
                  <a:pt x="5927602" y="3988716"/>
                </a:lnTo>
                <a:cubicBezTo>
                  <a:pt x="5927036" y="3984944"/>
                  <a:pt x="5927009" y="3981158"/>
                  <a:pt x="5927009" y="3977366"/>
                </a:cubicBezTo>
                <a:cubicBezTo>
                  <a:pt x="5927009" y="3971728"/>
                  <a:pt x="5927068" y="3966104"/>
                  <a:pt x="5928380" y="3960518"/>
                </a:cubicBezTo>
                <a:cubicBezTo>
                  <a:pt x="5928338" y="3929436"/>
                  <a:pt x="5930787" y="3898794"/>
                  <a:pt x="5935844" y="3868787"/>
                </a:cubicBezTo>
                <a:lnTo>
                  <a:pt x="5936384" y="3862150"/>
                </a:lnTo>
                <a:cubicBezTo>
                  <a:pt x="5936553" y="3862145"/>
                  <a:pt x="5936722" y="3862140"/>
                  <a:pt x="5936890" y="3862087"/>
                </a:cubicBezTo>
                <a:cubicBezTo>
                  <a:pt x="5987166" y="3511992"/>
                  <a:pt x="6268205" y="3233421"/>
                  <a:pt x="6627056" y="3174489"/>
                </a:cubicBezTo>
                <a:lnTo>
                  <a:pt x="6627173" y="3173350"/>
                </a:lnTo>
                <a:cubicBezTo>
                  <a:pt x="6632481" y="3172348"/>
                  <a:pt x="6637809" y="3171407"/>
                  <a:pt x="6643385" y="3171823"/>
                </a:cubicBezTo>
                <a:cubicBezTo>
                  <a:pt x="6674569" y="3166310"/>
                  <a:pt x="6706461" y="3163352"/>
                  <a:pt x="6738847" y="3162829"/>
                </a:cubicBezTo>
                <a:close/>
                <a:moveTo>
                  <a:pt x="5077571" y="3161219"/>
                </a:moveTo>
                <a:lnTo>
                  <a:pt x="5094659" y="3162829"/>
                </a:lnTo>
                <a:cubicBezTo>
                  <a:pt x="5127044" y="3163352"/>
                  <a:pt x="5158937" y="3166310"/>
                  <a:pt x="5190120" y="3171823"/>
                </a:cubicBezTo>
                <a:cubicBezTo>
                  <a:pt x="5195696" y="3171407"/>
                  <a:pt x="5201024" y="3172348"/>
                  <a:pt x="5206334" y="3173350"/>
                </a:cubicBezTo>
                <a:lnTo>
                  <a:pt x="5206450" y="3174489"/>
                </a:lnTo>
                <a:cubicBezTo>
                  <a:pt x="5565300" y="3233421"/>
                  <a:pt x="5846339" y="3511992"/>
                  <a:pt x="5896616" y="3862087"/>
                </a:cubicBezTo>
                <a:cubicBezTo>
                  <a:pt x="5896783" y="3862140"/>
                  <a:pt x="5896953" y="3862145"/>
                  <a:pt x="5897121" y="3862150"/>
                </a:cubicBezTo>
                <a:lnTo>
                  <a:pt x="5897662" y="3868787"/>
                </a:lnTo>
                <a:cubicBezTo>
                  <a:pt x="5902718" y="3898794"/>
                  <a:pt x="5905168" y="3929436"/>
                  <a:pt x="5905126" y="3960518"/>
                </a:cubicBezTo>
                <a:cubicBezTo>
                  <a:pt x="5906438" y="3966104"/>
                  <a:pt x="5906496" y="3971728"/>
                  <a:pt x="5906496" y="3977366"/>
                </a:cubicBezTo>
                <a:cubicBezTo>
                  <a:pt x="5906496" y="3981158"/>
                  <a:pt x="5906469" y="3984944"/>
                  <a:pt x="5905903" y="3988716"/>
                </a:cubicBezTo>
                <a:lnTo>
                  <a:pt x="5905404" y="3988683"/>
                </a:lnTo>
                <a:lnTo>
                  <a:pt x="5905378" y="3989174"/>
                </a:lnTo>
                <a:lnTo>
                  <a:pt x="5888260" y="3987561"/>
                </a:lnTo>
                <a:cubicBezTo>
                  <a:pt x="5855886" y="3987038"/>
                  <a:pt x="5824005" y="3984080"/>
                  <a:pt x="5792833" y="3978570"/>
                </a:cubicBezTo>
                <a:cubicBezTo>
                  <a:pt x="5787256" y="3978986"/>
                  <a:pt x="5781927" y="3978045"/>
                  <a:pt x="5776617" y="3977042"/>
                </a:cubicBezTo>
                <a:lnTo>
                  <a:pt x="5776501" y="3975903"/>
                </a:lnTo>
                <a:cubicBezTo>
                  <a:pt x="5417649" y="3916971"/>
                  <a:pt x="5136610" y="3638399"/>
                  <a:pt x="5086335" y="3288305"/>
                </a:cubicBezTo>
                <a:cubicBezTo>
                  <a:pt x="5086167" y="3288253"/>
                  <a:pt x="5085999" y="3288248"/>
                  <a:pt x="5085830" y="3288243"/>
                </a:cubicBezTo>
                <a:lnTo>
                  <a:pt x="5085291" y="3281619"/>
                </a:lnTo>
                <a:cubicBezTo>
                  <a:pt x="5080233" y="3251607"/>
                  <a:pt x="5077782" y="3220958"/>
                  <a:pt x="5077824" y="3189869"/>
                </a:cubicBezTo>
                <a:cubicBezTo>
                  <a:pt x="5076512" y="3184286"/>
                  <a:pt x="5076453" y="3178663"/>
                  <a:pt x="5076453" y="3173027"/>
                </a:cubicBezTo>
                <a:lnTo>
                  <a:pt x="5077047" y="3161677"/>
                </a:lnTo>
                <a:lnTo>
                  <a:pt x="5077545" y="3161709"/>
                </a:lnTo>
                <a:close/>
                <a:moveTo>
                  <a:pt x="5063783" y="3161219"/>
                </a:moveTo>
                <a:lnTo>
                  <a:pt x="5063809" y="3161709"/>
                </a:lnTo>
                <a:lnTo>
                  <a:pt x="5064307" y="3161677"/>
                </a:lnTo>
                <a:lnTo>
                  <a:pt x="5064902" y="3173027"/>
                </a:lnTo>
                <a:cubicBezTo>
                  <a:pt x="5064902" y="3178663"/>
                  <a:pt x="5064842" y="3184286"/>
                  <a:pt x="5063530" y="3189869"/>
                </a:cubicBezTo>
                <a:cubicBezTo>
                  <a:pt x="5063572" y="3220958"/>
                  <a:pt x="5061122" y="3251607"/>
                  <a:pt x="5056063" y="3281619"/>
                </a:cubicBezTo>
                <a:lnTo>
                  <a:pt x="5055525" y="3288243"/>
                </a:lnTo>
                <a:cubicBezTo>
                  <a:pt x="5055355" y="3288248"/>
                  <a:pt x="5055187" y="3288253"/>
                  <a:pt x="5055019" y="3288305"/>
                </a:cubicBezTo>
                <a:cubicBezTo>
                  <a:pt x="5004744" y="3638399"/>
                  <a:pt x="4723705" y="3916971"/>
                  <a:pt x="4364853" y="3975903"/>
                </a:cubicBezTo>
                <a:lnTo>
                  <a:pt x="4364737" y="3977042"/>
                </a:lnTo>
                <a:cubicBezTo>
                  <a:pt x="4359427" y="3978045"/>
                  <a:pt x="4354098" y="3978986"/>
                  <a:pt x="4348521" y="3978570"/>
                </a:cubicBezTo>
                <a:cubicBezTo>
                  <a:pt x="4317350" y="3984080"/>
                  <a:pt x="4285468" y="3987038"/>
                  <a:pt x="4253094" y="3987561"/>
                </a:cubicBezTo>
                <a:lnTo>
                  <a:pt x="4235976" y="3989174"/>
                </a:lnTo>
                <a:lnTo>
                  <a:pt x="4235950" y="3988683"/>
                </a:lnTo>
                <a:lnTo>
                  <a:pt x="4235451" y="3988716"/>
                </a:lnTo>
                <a:cubicBezTo>
                  <a:pt x="4234885" y="3984944"/>
                  <a:pt x="4234858" y="3981158"/>
                  <a:pt x="4234858" y="3977366"/>
                </a:cubicBezTo>
                <a:cubicBezTo>
                  <a:pt x="4234858" y="3971728"/>
                  <a:pt x="4234916" y="3966104"/>
                  <a:pt x="4236228" y="3960518"/>
                </a:cubicBezTo>
                <a:cubicBezTo>
                  <a:pt x="4236186" y="3929436"/>
                  <a:pt x="4238636" y="3898794"/>
                  <a:pt x="4243692" y="3868787"/>
                </a:cubicBezTo>
                <a:lnTo>
                  <a:pt x="4244233" y="3862150"/>
                </a:lnTo>
                <a:cubicBezTo>
                  <a:pt x="4244401" y="3862145"/>
                  <a:pt x="4244571" y="3862140"/>
                  <a:pt x="4244738" y="3862087"/>
                </a:cubicBezTo>
                <a:cubicBezTo>
                  <a:pt x="4295015" y="3511992"/>
                  <a:pt x="4576054" y="3233421"/>
                  <a:pt x="4934904" y="3174489"/>
                </a:cubicBezTo>
                <a:lnTo>
                  <a:pt x="4935021" y="3173350"/>
                </a:lnTo>
                <a:cubicBezTo>
                  <a:pt x="4940330" y="3172348"/>
                  <a:pt x="4945658" y="3171407"/>
                  <a:pt x="4951234" y="3171823"/>
                </a:cubicBezTo>
                <a:cubicBezTo>
                  <a:pt x="4982417" y="3166310"/>
                  <a:pt x="5014310" y="3163352"/>
                  <a:pt x="5046695" y="3162829"/>
                </a:cubicBezTo>
                <a:close/>
                <a:moveTo>
                  <a:pt x="3385420" y="3161219"/>
                </a:moveTo>
                <a:lnTo>
                  <a:pt x="3402507" y="3162829"/>
                </a:lnTo>
                <a:cubicBezTo>
                  <a:pt x="3434893" y="3163352"/>
                  <a:pt x="3466785" y="3166310"/>
                  <a:pt x="3497969" y="3171823"/>
                </a:cubicBezTo>
                <a:cubicBezTo>
                  <a:pt x="3503545" y="3171407"/>
                  <a:pt x="3508873" y="3172348"/>
                  <a:pt x="3514181" y="3173350"/>
                </a:cubicBezTo>
                <a:lnTo>
                  <a:pt x="3514298" y="3174489"/>
                </a:lnTo>
                <a:cubicBezTo>
                  <a:pt x="3873149" y="3233421"/>
                  <a:pt x="4154188" y="3511992"/>
                  <a:pt x="4204464" y="3862087"/>
                </a:cubicBezTo>
                <a:cubicBezTo>
                  <a:pt x="4204632" y="3862140"/>
                  <a:pt x="4204801" y="3862145"/>
                  <a:pt x="4204970" y="3862150"/>
                </a:cubicBezTo>
                <a:lnTo>
                  <a:pt x="4205510" y="3868787"/>
                </a:lnTo>
                <a:cubicBezTo>
                  <a:pt x="4210567" y="3898794"/>
                  <a:pt x="4213016" y="3929436"/>
                  <a:pt x="4212974" y="3960518"/>
                </a:cubicBezTo>
                <a:cubicBezTo>
                  <a:pt x="4214286" y="3966104"/>
                  <a:pt x="4214345" y="3971728"/>
                  <a:pt x="4214345" y="3977366"/>
                </a:cubicBezTo>
                <a:cubicBezTo>
                  <a:pt x="4214345" y="3981158"/>
                  <a:pt x="4214318" y="3984944"/>
                  <a:pt x="4213752" y="3988716"/>
                </a:cubicBezTo>
                <a:lnTo>
                  <a:pt x="4213253" y="3988683"/>
                </a:lnTo>
                <a:lnTo>
                  <a:pt x="4213227" y="3989174"/>
                </a:lnTo>
                <a:lnTo>
                  <a:pt x="4196108" y="3987561"/>
                </a:lnTo>
                <a:cubicBezTo>
                  <a:pt x="4163734" y="3987038"/>
                  <a:pt x="4131854" y="3984080"/>
                  <a:pt x="4100682" y="3978570"/>
                </a:cubicBezTo>
                <a:cubicBezTo>
                  <a:pt x="4095105" y="3978986"/>
                  <a:pt x="4089776" y="3978045"/>
                  <a:pt x="4084465" y="3977042"/>
                </a:cubicBezTo>
                <a:lnTo>
                  <a:pt x="4084349" y="3975903"/>
                </a:lnTo>
                <a:cubicBezTo>
                  <a:pt x="3725498" y="3916971"/>
                  <a:pt x="3444459" y="3638399"/>
                  <a:pt x="3394183" y="3288305"/>
                </a:cubicBezTo>
                <a:cubicBezTo>
                  <a:pt x="3394016" y="3288253"/>
                  <a:pt x="3393847" y="3288248"/>
                  <a:pt x="3393678" y="3288243"/>
                </a:cubicBezTo>
                <a:lnTo>
                  <a:pt x="3393139" y="3281619"/>
                </a:lnTo>
                <a:cubicBezTo>
                  <a:pt x="3388081" y="3251607"/>
                  <a:pt x="3385630" y="3220958"/>
                  <a:pt x="3385672" y="3189869"/>
                </a:cubicBezTo>
                <a:cubicBezTo>
                  <a:pt x="3384360" y="3184286"/>
                  <a:pt x="3384302" y="3178663"/>
                  <a:pt x="3384302" y="3173027"/>
                </a:cubicBezTo>
                <a:lnTo>
                  <a:pt x="3384896" y="3161677"/>
                </a:lnTo>
                <a:lnTo>
                  <a:pt x="3385394" y="3161709"/>
                </a:lnTo>
                <a:close/>
                <a:moveTo>
                  <a:pt x="3371632" y="3161219"/>
                </a:moveTo>
                <a:lnTo>
                  <a:pt x="3371658" y="3161709"/>
                </a:lnTo>
                <a:lnTo>
                  <a:pt x="3372156" y="3161677"/>
                </a:lnTo>
                <a:lnTo>
                  <a:pt x="3372750" y="3173027"/>
                </a:lnTo>
                <a:cubicBezTo>
                  <a:pt x="3372750" y="3178663"/>
                  <a:pt x="3372691" y="3184286"/>
                  <a:pt x="3371379" y="3189869"/>
                </a:cubicBezTo>
                <a:cubicBezTo>
                  <a:pt x="3371421" y="3220958"/>
                  <a:pt x="3368971" y="3251607"/>
                  <a:pt x="3363912" y="3281619"/>
                </a:cubicBezTo>
                <a:lnTo>
                  <a:pt x="3363374" y="3288243"/>
                </a:lnTo>
                <a:cubicBezTo>
                  <a:pt x="3363204" y="3288248"/>
                  <a:pt x="3363036" y="3288253"/>
                  <a:pt x="3362868" y="3288305"/>
                </a:cubicBezTo>
                <a:cubicBezTo>
                  <a:pt x="3312593" y="3638399"/>
                  <a:pt x="3031554" y="3916971"/>
                  <a:pt x="2672703" y="3975903"/>
                </a:cubicBezTo>
                <a:lnTo>
                  <a:pt x="2672586" y="3977042"/>
                </a:lnTo>
                <a:cubicBezTo>
                  <a:pt x="2667276" y="3978045"/>
                  <a:pt x="2661947" y="3978986"/>
                  <a:pt x="2656370" y="3978570"/>
                </a:cubicBezTo>
                <a:cubicBezTo>
                  <a:pt x="2625198" y="3984080"/>
                  <a:pt x="2593318" y="3987038"/>
                  <a:pt x="2560943" y="3987561"/>
                </a:cubicBezTo>
                <a:lnTo>
                  <a:pt x="2543825" y="3989174"/>
                </a:lnTo>
                <a:lnTo>
                  <a:pt x="2543799" y="3988683"/>
                </a:lnTo>
                <a:lnTo>
                  <a:pt x="2543300" y="3988716"/>
                </a:lnTo>
                <a:cubicBezTo>
                  <a:pt x="2542734" y="3984944"/>
                  <a:pt x="2542707" y="3981158"/>
                  <a:pt x="2542707" y="3977366"/>
                </a:cubicBezTo>
                <a:cubicBezTo>
                  <a:pt x="2542707" y="3971728"/>
                  <a:pt x="2542765" y="3966104"/>
                  <a:pt x="2544077" y="3960518"/>
                </a:cubicBezTo>
                <a:cubicBezTo>
                  <a:pt x="2544035" y="3929436"/>
                  <a:pt x="2546485" y="3898794"/>
                  <a:pt x="2551541" y="3868787"/>
                </a:cubicBezTo>
                <a:lnTo>
                  <a:pt x="2552082" y="3862150"/>
                </a:lnTo>
                <a:cubicBezTo>
                  <a:pt x="2552250" y="3862145"/>
                  <a:pt x="2552420" y="3862140"/>
                  <a:pt x="2552587" y="3862087"/>
                </a:cubicBezTo>
                <a:cubicBezTo>
                  <a:pt x="2602864" y="3511992"/>
                  <a:pt x="2883903" y="3233421"/>
                  <a:pt x="3242753" y="3174489"/>
                </a:cubicBezTo>
                <a:lnTo>
                  <a:pt x="3242870" y="3173350"/>
                </a:lnTo>
                <a:cubicBezTo>
                  <a:pt x="3248179" y="3172348"/>
                  <a:pt x="3253507" y="3171407"/>
                  <a:pt x="3259083" y="3171823"/>
                </a:cubicBezTo>
                <a:cubicBezTo>
                  <a:pt x="3290266" y="3166310"/>
                  <a:pt x="3322159" y="3163352"/>
                  <a:pt x="3354544" y="3162829"/>
                </a:cubicBezTo>
                <a:close/>
                <a:moveTo>
                  <a:pt x="1693269" y="3161219"/>
                </a:moveTo>
                <a:lnTo>
                  <a:pt x="1710356" y="3162829"/>
                </a:lnTo>
                <a:cubicBezTo>
                  <a:pt x="1742742" y="3163352"/>
                  <a:pt x="1774634" y="3166310"/>
                  <a:pt x="1805818" y="3171823"/>
                </a:cubicBezTo>
                <a:cubicBezTo>
                  <a:pt x="1811394" y="3171407"/>
                  <a:pt x="1816722" y="3172348"/>
                  <a:pt x="1822030" y="3173350"/>
                </a:cubicBezTo>
                <a:lnTo>
                  <a:pt x="1822148" y="3174489"/>
                </a:lnTo>
                <a:cubicBezTo>
                  <a:pt x="2180998" y="3233421"/>
                  <a:pt x="2462037" y="3511992"/>
                  <a:pt x="2512313" y="3862087"/>
                </a:cubicBezTo>
                <a:cubicBezTo>
                  <a:pt x="2512481" y="3862140"/>
                  <a:pt x="2512650" y="3862145"/>
                  <a:pt x="2512819" y="3862150"/>
                </a:cubicBezTo>
                <a:lnTo>
                  <a:pt x="2513359" y="3868787"/>
                </a:lnTo>
                <a:cubicBezTo>
                  <a:pt x="2518416" y="3898794"/>
                  <a:pt x="2520865" y="3929436"/>
                  <a:pt x="2520823" y="3960518"/>
                </a:cubicBezTo>
                <a:cubicBezTo>
                  <a:pt x="2522135" y="3966104"/>
                  <a:pt x="2522194" y="3971728"/>
                  <a:pt x="2522194" y="3977366"/>
                </a:cubicBezTo>
                <a:cubicBezTo>
                  <a:pt x="2522194" y="3981158"/>
                  <a:pt x="2522167" y="3984944"/>
                  <a:pt x="2521601" y="3988716"/>
                </a:cubicBezTo>
                <a:lnTo>
                  <a:pt x="2521102" y="3988683"/>
                </a:lnTo>
                <a:lnTo>
                  <a:pt x="2521076" y="3989174"/>
                </a:lnTo>
                <a:lnTo>
                  <a:pt x="2503957" y="3987561"/>
                </a:lnTo>
                <a:cubicBezTo>
                  <a:pt x="2471583" y="3987038"/>
                  <a:pt x="2439703" y="3984080"/>
                  <a:pt x="2408531" y="3978570"/>
                </a:cubicBezTo>
                <a:cubicBezTo>
                  <a:pt x="2402954" y="3978986"/>
                  <a:pt x="2397625" y="3978045"/>
                  <a:pt x="2392314" y="3977042"/>
                </a:cubicBezTo>
                <a:lnTo>
                  <a:pt x="2392198" y="3975903"/>
                </a:lnTo>
                <a:cubicBezTo>
                  <a:pt x="2033347" y="3916971"/>
                  <a:pt x="1752308" y="3638399"/>
                  <a:pt x="1702032" y="3288305"/>
                </a:cubicBezTo>
                <a:cubicBezTo>
                  <a:pt x="1701865" y="3288253"/>
                  <a:pt x="1701696" y="3288248"/>
                  <a:pt x="1701527" y="3288243"/>
                </a:cubicBezTo>
                <a:lnTo>
                  <a:pt x="1700989" y="3281619"/>
                </a:lnTo>
                <a:cubicBezTo>
                  <a:pt x="1695930" y="3251607"/>
                  <a:pt x="1693479" y="3220958"/>
                  <a:pt x="1693521" y="3189869"/>
                </a:cubicBezTo>
                <a:cubicBezTo>
                  <a:pt x="1692209" y="3184286"/>
                  <a:pt x="1692151" y="3178663"/>
                  <a:pt x="1692151" y="3173027"/>
                </a:cubicBezTo>
                <a:lnTo>
                  <a:pt x="1692745" y="3161677"/>
                </a:lnTo>
                <a:lnTo>
                  <a:pt x="1693243" y="3161709"/>
                </a:lnTo>
                <a:close/>
                <a:moveTo>
                  <a:pt x="1679481" y="3161219"/>
                </a:moveTo>
                <a:lnTo>
                  <a:pt x="1679507" y="3161709"/>
                </a:lnTo>
                <a:lnTo>
                  <a:pt x="1680005" y="3161677"/>
                </a:lnTo>
                <a:lnTo>
                  <a:pt x="1680599" y="3173027"/>
                </a:lnTo>
                <a:cubicBezTo>
                  <a:pt x="1680599" y="3178663"/>
                  <a:pt x="1680540" y="3184286"/>
                  <a:pt x="1679228" y="3189869"/>
                </a:cubicBezTo>
                <a:cubicBezTo>
                  <a:pt x="1679270" y="3220958"/>
                  <a:pt x="1676820" y="3251607"/>
                  <a:pt x="1671761" y="3281619"/>
                </a:cubicBezTo>
                <a:lnTo>
                  <a:pt x="1671223" y="3288243"/>
                </a:lnTo>
                <a:cubicBezTo>
                  <a:pt x="1671053" y="3288248"/>
                  <a:pt x="1670885" y="3288253"/>
                  <a:pt x="1670717" y="3288305"/>
                </a:cubicBezTo>
                <a:cubicBezTo>
                  <a:pt x="1620442" y="3638399"/>
                  <a:pt x="1339403" y="3916971"/>
                  <a:pt x="980552" y="3975903"/>
                </a:cubicBezTo>
                <a:lnTo>
                  <a:pt x="980435" y="3977042"/>
                </a:lnTo>
                <a:cubicBezTo>
                  <a:pt x="975125" y="3978045"/>
                  <a:pt x="969796" y="3978986"/>
                  <a:pt x="964219" y="3978570"/>
                </a:cubicBezTo>
                <a:cubicBezTo>
                  <a:pt x="933047" y="3984080"/>
                  <a:pt x="901167" y="3987038"/>
                  <a:pt x="868792" y="3987561"/>
                </a:cubicBezTo>
                <a:lnTo>
                  <a:pt x="851674" y="3989174"/>
                </a:lnTo>
                <a:lnTo>
                  <a:pt x="851648" y="3988683"/>
                </a:lnTo>
                <a:lnTo>
                  <a:pt x="851149" y="3988716"/>
                </a:lnTo>
                <a:cubicBezTo>
                  <a:pt x="850583" y="3984944"/>
                  <a:pt x="850556" y="3981158"/>
                  <a:pt x="850556" y="3977366"/>
                </a:cubicBezTo>
                <a:cubicBezTo>
                  <a:pt x="850556" y="3971728"/>
                  <a:pt x="850614" y="3966104"/>
                  <a:pt x="851926" y="3960518"/>
                </a:cubicBezTo>
                <a:cubicBezTo>
                  <a:pt x="851884" y="3929436"/>
                  <a:pt x="854334" y="3898794"/>
                  <a:pt x="859390" y="3868787"/>
                </a:cubicBezTo>
                <a:lnTo>
                  <a:pt x="859931" y="3862150"/>
                </a:lnTo>
                <a:cubicBezTo>
                  <a:pt x="860099" y="3862145"/>
                  <a:pt x="860269" y="3862140"/>
                  <a:pt x="860436" y="3862087"/>
                </a:cubicBezTo>
                <a:cubicBezTo>
                  <a:pt x="910713" y="3511992"/>
                  <a:pt x="1191752" y="3233421"/>
                  <a:pt x="1550602" y="3174489"/>
                </a:cubicBezTo>
                <a:lnTo>
                  <a:pt x="1550719" y="3173350"/>
                </a:lnTo>
                <a:cubicBezTo>
                  <a:pt x="1556028" y="3172348"/>
                  <a:pt x="1561356" y="3171407"/>
                  <a:pt x="1566932" y="3171823"/>
                </a:cubicBezTo>
                <a:cubicBezTo>
                  <a:pt x="1598115" y="3166310"/>
                  <a:pt x="1630008" y="3163352"/>
                  <a:pt x="1662393" y="3162829"/>
                </a:cubicBezTo>
                <a:close/>
                <a:moveTo>
                  <a:pt x="1118" y="3161219"/>
                </a:moveTo>
                <a:lnTo>
                  <a:pt x="18205" y="3162829"/>
                </a:lnTo>
                <a:cubicBezTo>
                  <a:pt x="50591" y="3163352"/>
                  <a:pt x="82483" y="3166310"/>
                  <a:pt x="113667" y="3171823"/>
                </a:cubicBezTo>
                <a:cubicBezTo>
                  <a:pt x="119243" y="3171407"/>
                  <a:pt x="124571" y="3172348"/>
                  <a:pt x="129879" y="3173350"/>
                </a:cubicBezTo>
                <a:lnTo>
                  <a:pt x="129997" y="3174489"/>
                </a:lnTo>
                <a:cubicBezTo>
                  <a:pt x="488847" y="3233421"/>
                  <a:pt x="769886" y="3511992"/>
                  <a:pt x="820162" y="3862087"/>
                </a:cubicBezTo>
                <a:cubicBezTo>
                  <a:pt x="820330" y="3862140"/>
                  <a:pt x="820499" y="3862145"/>
                  <a:pt x="820668" y="3862150"/>
                </a:cubicBezTo>
                <a:lnTo>
                  <a:pt x="821208" y="3868787"/>
                </a:lnTo>
                <a:cubicBezTo>
                  <a:pt x="826265" y="3898794"/>
                  <a:pt x="828714" y="3929436"/>
                  <a:pt x="828672" y="3960518"/>
                </a:cubicBezTo>
                <a:cubicBezTo>
                  <a:pt x="829984" y="3966104"/>
                  <a:pt x="830043" y="3971728"/>
                  <a:pt x="830043" y="3977366"/>
                </a:cubicBezTo>
                <a:cubicBezTo>
                  <a:pt x="830043" y="3981158"/>
                  <a:pt x="830016" y="3984944"/>
                  <a:pt x="829450" y="3988716"/>
                </a:cubicBezTo>
                <a:lnTo>
                  <a:pt x="828951" y="3988683"/>
                </a:lnTo>
                <a:lnTo>
                  <a:pt x="828925" y="3989174"/>
                </a:lnTo>
                <a:lnTo>
                  <a:pt x="811806" y="3987561"/>
                </a:lnTo>
                <a:cubicBezTo>
                  <a:pt x="779432" y="3987038"/>
                  <a:pt x="747552" y="3984080"/>
                  <a:pt x="716380" y="3978570"/>
                </a:cubicBezTo>
                <a:cubicBezTo>
                  <a:pt x="710803" y="3978986"/>
                  <a:pt x="705474" y="3978045"/>
                  <a:pt x="700163" y="3977042"/>
                </a:cubicBezTo>
                <a:lnTo>
                  <a:pt x="700047" y="3975903"/>
                </a:lnTo>
                <a:cubicBezTo>
                  <a:pt x="341196" y="3916971"/>
                  <a:pt x="60157" y="3638399"/>
                  <a:pt x="9881" y="3288305"/>
                </a:cubicBezTo>
                <a:cubicBezTo>
                  <a:pt x="9714" y="3288253"/>
                  <a:pt x="9545" y="3288248"/>
                  <a:pt x="9376" y="3288243"/>
                </a:cubicBezTo>
                <a:lnTo>
                  <a:pt x="8837" y="3281619"/>
                </a:lnTo>
                <a:cubicBezTo>
                  <a:pt x="3779" y="3251607"/>
                  <a:pt x="1328" y="3220958"/>
                  <a:pt x="1370" y="3189869"/>
                </a:cubicBezTo>
                <a:cubicBezTo>
                  <a:pt x="58" y="3184286"/>
                  <a:pt x="0" y="3178663"/>
                  <a:pt x="0" y="3173027"/>
                </a:cubicBezTo>
                <a:lnTo>
                  <a:pt x="594" y="3161677"/>
                </a:lnTo>
                <a:lnTo>
                  <a:pt x="1092" y="3161709"/>
                </a:lnTo>
                <a:close/>
                <a:moveTo>
                  <a:pt x="7762529" y="2447425"/>
                </a:moveTo>
                <a:cubicBezTo>
                  <a:pt x="7815805" y="2718331"/>
                  <a:pt x="8030648" y="2933128"/>
                  <a:pt x="8305838" y="2992271"/>
                </a:cubicBezTo>
                <a:cubicBezTo>
                  <a:pt x="8252563" y="2721365"/>
                  <a:pt x="8037719" y="2506568"/>
                  <a:pt x="7762529" y="2447425"/>
                </a:cubicBezTo>
                <a:close/>
                <a:moveTo>
                  <a:pt x="7455280" y="2447425"/>
                </a:moveTo>
                <a:cubicBezTo>
                  <a:pt x="7180090" y="2506568"/>
                  <a:pt x="6965246" y="2721365"/>
                  <a:pt x="6911971" y="2992271"/>
                </a:cubicBezTo>
                <a:cubicBezTo>
                  <a:pt x="7187161" y="2933128"/>
                  <a:pt x="7402004" y="2718331"/>
                  <a:pt x="7455280" y="2447425"/>
                </a:cubicBezTo>
                <a:close/>
                <a:moveTo>
                  <a:pt x="6070378" y="2447425"/>
                </a:moveTo>
                <a:cubicBezTo>
                  <a:pt x="6123654" y="2718331"/>
                  <a:pt x="6338497" y="2933128"/>
                  <a:pt x="6613687" y="2992271"/>
                </a:cubicBezTo>
                <a:cubicBezTo>
                  <a:pt x="6560412" y="2721365"/>
                  <a:pt x="6345568" y="2506568"/>
                  <a:pt x="6070378" y="2447425"/>
                </a:cubicBezTo>
                <a:close/>
                <a:moveTo>
                  <a:pt x="5763129" y="2447425"/>
                </a:moveTo>
                <a:cubicBezTo>
                  <a:pt x="5487939" y="2506568"/>
                  <a:pt x="5273095" y="2721365"/>
                  <a:pt x="5219820" y="2992271"/>
                </a:cubicBezTo>
                <a:cubicBezTo>
                  <a:pt x="5495010" y="2933128"/>
                  <a:pt x="5709853" y="2718331"/>
                  <a:pt x="5763129" y="2447425"/>
                </a:cubicBezTo>
                <a:close/>
                <a:moveTo>
                  <a:pt x="4378227" y="2447425"/>
                </a:moveTo>
                <a:cubicBezTo>
                  <a:pt x="4431503" y="2718331"/>
                  <a:pt x="4646346" y="2933128"/>
                  <a:pt x="4921536" y="2992271"/>
                </a:cubicBezTo>
                <a:cubicBezTo>
                  <a:pt x="4868261" y="2721365"/>
                  <a:pt x="4653417" y="2506568"/>
                  <a:pt x="4378227" y="2447425"/>
                </a:cubicBezTo>
                <a:close/>
                <a:moveTo>
                  <a:pt x="4070978" y="2447425"/>
                </a:moveTo>
                <a:cubicBezTo>
                  <a:pt x="3795788" y="2506568"/>
                  <a:pt x="3580944" y="2721365"/>
                  <a:pt x="3527669" y="2992271"/>
                </a:cubicBezTo>
                <a:cubicBezTo>
                  <a:pt x="3802859" y="2933128"/>
                  <a:pt x="4017702" y="2718331"/>
                  <a:pt x="4070978" y="2447425"/>
                </a:cubicBezTo>
                <a:close/>
                <a:moveTo>
                  <a:pt x="2686076" y="2447425"/>
                </a:moveTo>
                <a:cubicBezTo>
                  <a:pt x="2739352" y="2718331"/>
                  <a:pt x="2954195" y="2933128"/>
                  <a:pt x="3229385" y="2992271"/>
                </a:cubicBezTo>
                <a:cubicBezTo>
                  <a:pt x="3176110" y="2721365"/>
                  <a:pt x="2961266" y="2506568"/>
                  <a:pt x="2686076" y="2447425"/>
                </a:cubicBezTo>
                <a:close/>
                <a:moveTo>
                  <a:pt x="2378827" y="2447425"/>
                </a:moveTo>
                <a:cubicBezTo>
                  <a:pt x="2103637" y="2506568"/>
                  <a:pt x="1888793" y="2721365"/>
                  <a:pt x="1835518" y="2992271"/>
                </a:cubicBezTo>
                <a:cubicBezTo>
                  <a:pt x="2110708" y="2933128"/>
                  <a:pt x="2325551" y="2718331"/>
                  <a:pt x="2378827" y="2447425"/>
                </a:cubicBezTo>
                <a:close/>
                <a:moveTo>
                  <a:pt x="993925" y="2447425"/>
                </a:moveTo>
                <a:cubicBezTo>
                  <a:pt x="1047201" y="2718331"/>
                  <a:pt x="1262044" y="2933128"/>
                  <a:pt x="1537234" y="2992271"/>
                </a:cubicBezTo>
                <a:cubicBezTo>
                  <a:pt x="1483959" y="2721365"/>
                  <a:pt x="1269115" y="2506568"/>
                  <a:pt x="993925" y="2447425"/>
                </a:cubicBezTo>
                <a:close/>
                <a:moveTo>
                  <a:pt x="686676" y="2447425"/>
                </a:moveTo>
                <a:cubicBezTo>
                  <a:pt x="411486" y="2506568"/>
                  <a:pt x="196642" y="2721365"/>
                  <a:pt x="143367" y="2992271"/>
                </a:cubicBezTo>
                <a:cubicBezTo>
                  <a:pt x="418557" y="2933128"/>
                  <a:pt x="633400" y="2718331"/>
                  <a:pt x="686676" y="2447425"/>
                </a:cubicBezTo>
                <a:close/>
                <a:moveTo>
                  <a:pt x="9139239" y="2321311"/>
                </a:moveTo>
                <a:lnTo>
                  <a:pt x="9139239" y="2449820"/>
                </a:lnTo>
                <a:lnTo>
                  <a:pt x="9047261" y="2476706"/>
                </a:lnTo>
                <a:cubicBezTo>
                  <a:pt x="8821055" y="2561144"/>
                  <a:pt x="8650738" y="2755228"/>
                  <a:pt x="8604122" y="2992271"/>
                </a:cubicBezTo>
                <a:cubicBezTo>
                  <a:pt x="8844913" y="2940521"/>
                  <a:pt x="9039501" y="2769598"/>
                  <a:pt x="9120077" y="2546190"/>
                </a:cubicBezTo>
                <a:lnTo>
                  <a:pt x="9139239" y="2477003"/>
                </a:lnTo>
                <a:lnTo>
                  <a:pt x="9139239" y="2782562"/>
                </a:lnTo>
                <a:lnTo>
                  <a:pt x="9135069" y="2789374"/>
                </a:lnTo>
                <a:cubicBezTo>
                  <a:pt x="9008919" y="2963003"/>
                  <a:pt x="8815033" y="3086603"/>
                  <a:pt x="8590751" y="3123727"/>
                </a:cubicBezTo>
                <a:lnTo>
                  <a:pt x="8590635" y="3124875"/>
                </a:lnTo>
                <a:cubicBezTo>
                  <a:pt x="8585324" y="3125886"/>
                  <a:pt x="8579995" y="3126834"/>
                  <a:pt x="8574418" y="3126415"/>
                </a:cubicBezTo>
                <a:cubicBezTo>
                  <a:pt x="8543246" y="3131969"/>
                  <a:pt x="8511366" y="3134950"/>
                  <a:pt x="8478991" y="3135477"/>
                </a:cubicBezTo>
                <a:lnTo>
                  <a:pt x="8461873" y="3137103"/>
                </a:lnTo>
                <a:lnTo>
                  <a:pt x="8461847" y="3136608"/>
                </a:lnTo>
                <a:lnTo>
                  <a:pt x="8461348" y="3136641"/>
                </a:lnTo>
                <a:cubicBezTo>
                  <a:pt x="8460782" y="3132839"/>
                  <a:pt x="8460755" y="3129023"/>
                  <a:pt x="8460755" y="3125201"/>
                </a:cubicBezTo>
                <a:cubicBezTo>
                  <a:pt x="8460755" y="3119519"/>
                  <a:pt x="8460814" y="3113850"/>
                  <a:pt x="8462126" y="3108220"/>
                </a:cubicBezTo>
                <a:cubicBezTo>
                  <a:pt x="8462083" y="3076892"/>
                  <a:pt x="8464533" y="3046007"/>
                  <a:pt x="8469590" y="3015763"/>
                </a:cubicBezTo>
                <a:lnTo>
                  <a:pt x="8470130" y="3009073"/>
                </a:lnTo>
                <a:cubicBezTo>
                  <a:pt x="8470299" y="3009068"/>
                  <a:pt x="8470468" y="3009063"/>
                  <a:pt x="8470636" y="3009010"/>
                </a:cubicBezTo>
                <a:cubicBezTo>
                  <a:pt x="8514628" y="2700252"/>
                  <a:pt x="8735297" y="2446688"/>
                  <a:pt x="9030178" y="2348329"/>
                </a:cubicBezTo>
                <a:close/>
                <a:moveTo>
                  <a:pt x="7620280" y="2302594"/>
                </a:moveTo>
                <a:lnTo>
                  <a:pt x="7637367" y="2304217"/>
                </a:lnTo>
                <a:cubicBezTo>
                  <a:pt x="7669753" y="2304744"/>
                  <a:pt x="7701646" y="2307725"/>
                  <a:pt x="7732829" y="2313282"/>
                </a:cubicBezTo>
                <a:cubicBezTo>
                  <a:pt x="7738405" y="2312863"/>
                  <a:pt x="7743733" y="2313811"/>
                  <a:pt x="7749042" y="2314821"/>
                </a:cubicBezTo>
                <a:lnTo>
                  <a:pt x="7749159" y="2315969"/>
                </a:lnTo>
                <a:cubicBezTo>
                  <a:pt x="8108009" y="2375367"/>
                  <a:pt x="8389048" y="2656144"/>
                  <a:pt x="8439324" y="3009010"/>
                </a:cubicBezTo>
                <a:cubicBezTo>
                  <a:pt x="8439492" y="3009063"/>
                  <a:pt x="8439661" y="3009068"/>
                  <a:pt x="8439830" y="3009073"/>
                </a:cubicBezTo>
                <a:lnTo>
                  <a:pt x="8440370" y="3015763"/>
                </a:lnTo>
                <a:cubicBezTo>
                  <a:pt x="8445427" y="3046007"/>
                  <a:pt x="8447877" y="3076892"/>
                  <a:pt x="8447834" y="3108220"/>
                </a:cubicBezTo>
                <a:cubicBezTo>
                  <a:pt x="8449146" y="3113850"/>
                  <a:pt x="8449205" y="3119519"/>
                  <a:pt x="8449205" y="3125201"/>
                </a:cubicBezTo>
                <a:cubicBezTo>
                  <a:pt x="8449205" y="3129023"/>
                  <a:pt x="8449178" y="3132839"/>
                  <a:pt x="8448612" y="3136641"/>
                </a:cubicBezTo>
                <a:lnTo>
                  <a:pt x="8448113" y="3136608"/>
                </a:lnTo>
                <a:lnTo>
                  <a:pt x="8448087" y="3137103"/>
                </a:lnTo>
                <a:lnTo>
                  <a:pt x="8430969" y="3135477"/>
                </a:lnTo>
                <a:cubicBezTo>
                  <a:pt x="8398594" y="3134950"/>
                  <a:pt x="8366714" y="3131969"/>
                  <a:pt x="8335542" y="3126415"/>
                </a:cubicBezTo>
                <a:cubicBezTo>
                  <a:pt x="8329965" y="3126834"/>
                  <a:pt x="8324636" y="3125886"/>
                  <a:pt x="8319325" y="3124875"/>
                </a:cubicBezTo>
                <a:lnTo>
                  <a:pt x="8319209" y="3123727"/>
                </a:lnTo>
                <a:cubicBezTo>
                  <a:pt x="7960358" y="3064328"/>
                  <a:pt x="7679319" y="2783551"/>
                  <a:pt x="7629044" y="2430686"/>
                </a:cubicBezTo>
                <a:cubicBezTo>
                  <a:pt x="7628876" y="2430633"/>
                  <a:pt x="7628708" y="2430628"/>
                  <a:pt x="7628538" y="2430623"/>
                </a:cubicBezTo>
                <a:lnTo>
                  <a:pt x="7628000" y="2423947"/>
                </a:lnTo>
                <a:cubicBezTo>
                  <a:pt x="7622941" y="2393697"/>
                  <a:pt x="7620490" y="2362806"/>
                  <a:pt x="7620533" y="2331471"/>
                </a:cubicBezTo>
                <a:cubicBezTo>
                  <a:pt x="7619221" y="2325843"/>
                  <a:pt x="7619162" y="2320176"/>
                  <a:pt x="7619162" y="2314495"/>
                </a:cubicBezTo>
                <a:lnTo>
                  <a:pt x="7619756" y="2303055"/>
                </a:lnTo>
                <a:lnTo>
                  <a:pt x="7620254" y="2303088"/>
                </a:lnTo>
                <a:close/>
                <a:moveTo>
                  <a:pt x="7597529" y="2302594"/>
                </a:moveTo>
                <a:lnTo>
                  <a:pt x="7597555" y="2303088"/>
                </a:lnTo>
                <a:lnTo>
                  <a:pt x="7598053" y="2303055"/>
                </a:lnTo>
                <a:lnTo>
                  <a:pt x="7598647" y="2314495"/>
                </a:lnTo>
                <a:cubicBezTo>
                  <a:pt x="7598647" y="2320176"/>
                  <a:pt x="7598588" y="2325843"/>
                  <a:pt x="7597276" y="2331471"/>
                </a:cubicBezTo>
                <a:cubicBezTo>
                  <a:pt x="7597319" y="2362806"/>
                  <a:pt x="7594868" y="2393697"/>
                  <a:pt x="7589809" y="2423947"/>
                </a:cubicBezTo>
                <a:lnTo>
                  <a:pt x="7589271" y="2430623"/>
                </a:lnTo>
                <a:cubicBezTo>
                  <a:pt x="7589101" y="2430628"/>
                  <a:pt x="7588933" y="2430633"/>
                  <a:pt x="7588765" y="2430686"/>
                </a:cubicBezTo>
                <a:cubicBezTo>
                  <a:pt x="7538490" y="2783551"/>
                  <a:pt x="7257451" y="3064328"/>
                  <a:pt x="6898600" y="3123727"/>
                </a:cubicBezTo>
                <a:lnTo>
                  <a:pt x="6898484" y="3124875"/>
                </a:lnTo>
                <a:cubicBezTo>
                  <a:pt x="6893173" y="3125886"/>
                  <a:pt x="6887844" y="3126834"/>
                  <a:pt x="6882267" y="3126415"/>
                </a:cubicBezTo>
                <a:cubicBezTo>
                  <a:pt x="6851095" y="3131969"/>
                  <a:pt x="6819215" y="3134950"/>
                  <a:pt x="6786841" y="3135477"/>
                </a:cubicBezTo>
                <a:lnTo>
                  <a:pt x="6769722" y="3137103"/>
                </a:lnTo>
                <a:lnTo>
                  <a:pt x="6769696" y="3136608"/>
                </a:lnTo>
                <a:lnTo>
                  <a:pt x="6769197" y="3136641"/>
                </a:lnTo>
                <a:cubicBezTo>
                  <a:pt x="6768631" y="3132839"/>
                  <a:pt x="6768604" y="3129023"/>
                  <a:pt x="6768604" y="3125201"/>
                </a:cubicBezTo>
                <a:cubicBezTo>
                  <a:pt x="6768604" y="3119519"/>
                  <a:pt x="6768663" y="3113850"/>
                  <a:pt x="6769975" y="3108220"/>
                </a:cubicBezTo>
                <a:cubicBezTo>
                  <a:pt x="6769933" y="3076892"/>
                  <a:pt x="6772382" y="3046007"/>
                  <a:pt x="6777439" y="3015763"/>
                </a:cubicBezTo>
                <a:lnTo>
                  <a:pt x="6777979" y="3009073"/>
                </a:lnTo>
                <a:cubicBezTo>
                  <a:pt x="6778148" y="3009068"/>
                  <a:pt x="6778317" y="3009063"/>
                  <a:pt x="6778485" y="3009010"/>
                </a:cubicBezTo>
                <a:cubicBezTo>
                  <a:pt x="6828761" y="2656144"/>
                  <a:pt x="7109800" y="2375367"/>
                  <a:pt x="7468650" y="2315969"/>
                </a:cubicBezTo>
                <a:lnTo>
                  <a:pt x="7468767" y="2314821"/>
                </a:lnTo>
                <a:cubicBezTo>
                  <a:pt x="7474076" y="2313811"/>
                  <a:pt x="7479404" y="2312863"/>
                  <a:pt x="7484980" y="2313282"/>
                </a:cubicBezTo>
                <a:cubicBezTo>
                  <a:pt x="7516163" y="2307725"/>
                  <a:pt x="7548056" y="2304744"/>
                  <a:pt x="7580442" y="2304217"/>
                </a:cubicBezTo>
                <a:close/>
                <a:moveTo>
                  <a:pt x="5928129" y="2302594"/>
                </a:moveTo>
                <a:lnTo>
                  <a:pt x="5945217" y="2304217"/>
                </a:lnTo>
                <a:cubicBezTo>
                  <a:pt x="5977602" y="2304744"/>
                  <a:pt x="6009495" y="2307725"/>
                  <a:pt x="6040678" y="2313282"/>
                </a:cubicBezTo>
                <a:cubicBezTo>
                  <a:pt x="6046254" y="2312863"/>
                  <a:pt x="6051582" y="2313811"/>
                  <a:pt x="6056891" y="2314821"/>
                </a:cubicBezTo>
                <a:lnTo>
                  <a:pt x="6057008" y="2315969"/>
                </a:lnTo>
                <a:cubicBezTo>
                  <a:pt x="6415858" y="2375367"/>
                  <a:pt x="6696897" y="2656144"/>
                  <a:pt x="6747174" y="3009010"/>
                </a:cubicBezTo>
                <a:cubicBezTo>
                  <a:pt x="6747341" y="3009063"/>
                  <a:pt x="6747511" y="3009068"/>
                  <a:pt x="6747679" y="3009073"/>
                </a:cubicBezTo>
                <a:lnTo>
                  <a:pt x="6748220" y="3015763"/>
                </a:lnTo>
                <a:cubicBezTo>
                  <a:pt x="6753276" y="3046007"/>
                  <a:pt x="6755726" y="3076892"/>
                  <a:pt x="6755684" y="3108220"/>
                </a:cubicBezTo>
                <a:cubicBezTo>
                  <a:pt x="6756996" y="3113850"/>
                  <a:pt x="6757054" y="3119519"/>
                  <a:pt x="6757054" y="3125201"/>
                </a:cubicBezTo>
                <a:cubicBezTo>
                  <a:pt x="6757054" y="3129023"/>
                  <a:pt x="6757027" y="3132839"/>
                  <a:pt x="6756461" y="3136641"/>
                </a:cubicBezTo>
                <a:lnTo>
                  <a:pt x="6755962" y="3136608"/>
                </a:lnTo>
                <a:lnTo>
                  <a:pt x="6755936" y="3137103"/>
                </a:lnTo>
                <a:lnTo>
                  <a:pt x="6738818" y="3135477"/>
                </a:lnTo>
                <a:cubicBezTo>
                  <a:pt x="6706444" y="3134950"/>
                  <a:pt x="6674563" y="3131969"/>
                  <a:pt x="6643391" y="3126415"/>
                </a:cubicBezTo>
                <a:cubicBezTo>
                  <a:pt x="6637814" y="3126834"/>
                  <a:pt x="6632485" y="3125886"/>
                  <a:pt x="6627175" y="3124875"/>
                </a:cubicBezTo>
                <a:lnTo>
                  <a:pt x="6627059" y="3123727"/>
                </a:lnTo>
                <a:cubicBezTo>
                  <a:pt x="6268207" y="3064328"/>
                  <a:pt x="5987168" y="2783551"/>
                  <a:pt x="5936893" y="2430686"/>
                </a:cubicBezTo>
                <a:cubicBezTo>
                  <a:pt x="5936725" y="2430633"/>
                  <a:pt x="5936557" y="2430628"/>
                  <a:pt x="5936387" y="2430623"/>
                </a:cubicBezTo>
                <a:lnTo>
                  <a:pt x="5935849" y="2423947"/>
                </a:lnTo>
                <a:cubicBezTo>
                  <a:pt x="5930790" y="2393697"/>
                  <a:pt x="5928340" y="2362806"/>
                  <a:pt x="5928382" y="2331471"/>
                </a:cubicBezTo>
                <a:cubicBezTo>
                  <a:pt x="5927070" y="2325843"/>
                  <a:pt x="5927011" y="2320176"/>
                  <a:pt x="5927011" y="2314495"/>
                </a:cubicBezTo>
                <a:lnTo>
                  <a:pt x="5927605" y="2303055"/>
                </a:lnTo>
                <a:lnTo>
                  <a:pt x="5928103" y="2303088"/>
                </a:lnTo>
                <a:close/>
                <a:moveTo>
                  <a:pt x="5905378" y="2302594"/>
                </a:moveTo>
                <a:lnTo>
                  <a:pt x="5905404" y="2303088"/>
                </a:lnTo>
                <a:lnTo>
                  <a:pt x="5905902" y="2303055"/>
                </a:lnTo>
                <a:lnTo>
                  <a:pt x="5906496" y="2314495"/>
                </a:lnTo>
                <a:cubicBezTo>
                  <a:pt x="5906496" y="2320176"/>
                  <a:pt x="5906438" y="2325843"/>
                  <a:pt x="5905126" y="2331471"/>
                </a:cubicBezTo>
                <a:cubicBezTo>
                  <a:pt x="5905168" y="2362806"/>
                  <a:pt x="5902717" y="2393697"/>
                  <a:pt x="5897659" y="2423947"/>
                </a:cubicBezTo>
                <a:lnTo>
                  <a:pt x="5897120" y="2430623"/>
                </a:lnTo>
                <a:cubicBezTo>
                  <a:pt x="5896951" y="2430628"/>
                  <a:pt x="5896782" y="2430633"/>
                  <a:pt x="5896615" y="2430686"/>
                </a:cubicBezTo>
                <a:cubicBezTo>
                  <a:pt x="5846339" y="2783551"/>
                  <a:pt x="5565300" y="3064328"/>
                  <a:pt x="5206449" y="3123727"/>
                </a:cubicBezTo>
                <a:lnTo>
                  <a:pt x="5206334" y="3124875"/>
                </a:lnTo>
                <a:cubicBezTo>
                  <a:pt x="5201022" y="3125886"/>
                  <a:pt x="5195693" y="3126834"/>
                  <a:pt x="5190116" y="3126415"/>
                </a:cubicBezTo>
                <a:cubicBezTo>
                  <a:pt x="5158944" y="3131969"/>
                  <a:pt x="5127065" y="3134950"/>
                  <a:pt x="5094690" y="3135477"/>
                </a:cubicBezTo>
                <a:lnTo>
                  <a:pt x="5077571" y="3137103"/>
                </a:lnTo>
                <a:lnTo>
                  <a:pt x="5077545" y="3136608"/>
                </a:lnTo>
                <a:lnTo>
                  <a:pt x="5077046" y="3136641"/>
                </a:lnTo>
                <a:cubicBezTo>
                  <a:pt x="5076480" y="3132839"/>
                  <a:pt x="5076453" y="3129023"/>
                  <a:pt x="5076453" y="3125201"/>
                </a:cubicBezTo>
                <a:cubicBezTo>
                  <a:pt x="5076453" y="3119519"/>
                  <a:pt x="5076512" y="3113850"/>
                  <a:pt x="5077824" y="3108220"/>
                </a:cubicBezTo>
                <a:cubicBezTo>
                  <a:pt x="5077782" y="3076892"/>
                  <a:pt x="5080231" y="3046007"/>
                  <a:pt x="5085288" y="3015763"/>
                </a:cubicBezTo>
                <a:lnTo>
                  <a:pt x="5085828" y="3009073"/>
                </a:lnTo>
                <a:cubicBezTo>
                  <a:pt x="5085997" y="3009068"/>
                  <a:pt x="5086166" y="3009063"/>
                  <a:pt x="5086334" y="3009010"/>
                </a:cubicBezTo>
                <a:cubicBezTo>
                  <a:pt x="5136610" y="2656144"/>
                  <a:pt x="5417649" y="2375367"/>
                  <a:pt x="5776501" y="2315969"/>
                </a:cubicBezTo>
                <a:lnTo>
                  <a:pt x="5776617" y="2314821"/>
                </a:lnTo>
                <a:cubicBezTo>
                  <a:pt x="5781926" y="2313811"/>
                  <a:pt x="5787253" y="2312863"/>
                  <a:pt x="5792829" y="2313282"/>
                </a:cubicBezTo>
                <a:cubicBezTo>
                  <a:pt x="5824013" y="2307725"/>
                  <a:pt x="5855905" y="2304744"/>
                  <a:pt x="5888291" y="2304217"/>
                </a:cubicBezTo>
                <a:close/>
                <a:moveTo>
                  <a:pt x="4235979" y="2302594"/>
                </a:moveTo>
                <a:lnTo>
                  <a:pt x="4253065" y="2304217"/>
                </a:lnTo>
                <a:cubicBezTo>
                  <a:pt x="4285451" y="2304744"/>
                  <a:pt x="4317343" y="2307725"/>
                  <a:pt x="4348528" y="2313282"/>
                </a:cubicBezTo>
                <a:cubicBezTo>
                  <a:pt x="4354104" y="2312863"/>
                  <a:pt x="4359431" y="2313811"/>
                  <a:pt x="4364739" y="2314821"/>
                </a:cubicBezTo>
                <a:lnTo>
                  <a:pt x="4364856" y="2315969"/>
                </a:lnTo>
                <a:cubicBezTo>
                  <a:pt x="4723707" y="2375367"/>
                  <a:pt x="5004746" y="2656144"/>
                  <a:pt x="5055022" y="3009010"/>
                </a:cubicBezTo>
                <a:cubicBezTo>
                  <a:pt x="5055190" y="3009063"/>
                  <a:pt x="5055359" y="3009068"/>
                  <a:pt x="5055528" y="3009073"/>
                </a:cubicBezTo>
                <a:lnTo>
                  <a:pt x="5056068" y="3015763"/>
                </a:lnTo>
                <a:cubicBezTo>
                  <a:pt x="5061125" y="3046007"/>
                  <a:pt x="5063574" y="3076892"/>
                  <a:pt x="5063532" y="3108220"/>
                </a:cubicBezTo>
                <a:cubicBezTo>
                  <a:pt x="5064844" y="3113850"/>
                  <a:pt x="5064903" y="3119519"/>
                  <a:pt x="5064903" y="3125201"/>
                </a:cubicBezTo>
                <a:cubicBezTo>
                  <a:pt x="5064903" y="3129023"/>
                  <a:pt x="5064876" y="3132839"/>
                  <a:pt x="5064310" y="3136641"/>
                </a:cubicBezTo>
                <a:lnTo>
                  <a:pt x="5063811" y="3136608"/>
                </a:lnTo>
                <a:lnTo>
                  <a:pt x="5063785" y="3137103"/>
                </a:lnTo>
                <a:lnTo>
                  <a:pt x="5046666" y="3135477"/>
                </a:lnTo>
                <a:cubicBezTo>
                  <a:pt x="5014292" y="3134950"/>
                  <a:pt x="4982412" y="3131969"/>
                  <a:pt x="4951241" y="3126415"/>
                </a:cubicBezTo>
                <a:cubicBezTo>
                  <a:pt x="4945663" y="3126834"/>
                  <a:pt x="4940334" y="3125886"/>
                  <a:pt x="4935023" y="3124875"/>
                </a:cubicBezTo>
                <a:lnTo>
                  <a:pt x="4934907" y="3123727"/>
                </a:lnTo>
                <a:cubicBezTo>
                  <a:pt x="4576056" y="3064328"/>
                  <a:pt x="4295017" y="2783551"/>
                  <a:pt x="4244741" y="2430686"/>
                </a:cubicBezTo>
                <a:cubicBezTo>
                  <a:pt x="4244574" y="2430633"/>
                  <a:pt x="4244405" y="2430628"/>
                  <a:pt x="4244236" y="2430623"/>
                </a:cubicBezTo>
                <a:lnTo>
                  <a:pt x="4243697" y="2423947"/>
                </a:lnTo>
                <a:cubicBezTo>
                  <a:pt x="4238639" y="2393697"/>
                  <a:pt x="4236188" y="2362806"/>
                  <a:pt x="4236230" y="2331471"/>
                </a:cubicBezTo>
                <a:cubicBezTo>
                  <a:pt x="4234918" y="2325843"/>
                  <a:pt x="4234860" y="2320176"/>
                  <a:pt x="4234860" y="2314495"/>
                </a:cubicBezTo>
                <a:lnTo>
                  <a:pt x="4235454" y="2303055"/>
                </a:lnTo>
                <a:lnTo>
                  <a:pt x="4235952" y="2303088"/>
                </a:lnTo>
                <a:close/>
                <a:moveTo>
                  <a:pt x="4213227" y="2302594"/>
                </a:moveTo>
                <a:lnTo>
                  <a:pt x="4213253" y="2303088"/>
                </a:lnTo>
                <a:lnTo>
                  <a:pt x="4213751" y="2303055"/>
                </a:lnTo>
                <a:lnTo>
                  <a:pt x="4214345" y="2314495"/>
                </a:lnTo>
                <a:cubicBezTo>
                  <a:pt x="4214345" y="2320176"/>
                  <a:pt x="4214286" y="2325843"/>
                  <a:pt x="4212974" y="2331471"/>
                </a:cubicBezTo>
                <a:cubicBezTo>
                  <a:pt x="4213016" y="2362806"/>
                  <a:pt x="4210566" y="2393697"/>
                  <a:pt x="4205507" y="2423947"/>
                </a:cubicBezTo>
                <a:lnTo>
                  <a:pt x="4204969" y="2430623"/>
                </a:lnTo>
                <a:cubicBezTo>
                  <a:pt x="4204799" y="2430628"/>
                  <a:pt x="4204631" y="2430633"/>
                  <a:pt x="4204463" y="2430686"/>
                </a:cubicBezTo>
                <a:cubicBezTo>
                  <a:pt x="4154188" y="2783551"/>
                  <a:pt x="3873149" y="3064328"/>
                  <a:pt x="3514297" y="3123727"/>
                </a:cubicBezTo>
                <a:lnTo>
                  <a:pt x="3514181" y="3124875"/>
                </a:lnTo>
                <a:cubicBezTo>
                  <a:pt x="3508871" y="3125886"/>
                  <a:pt x="3503542" y="3126834"/>
                  <a:pt x="3497965" y="3126415"/>
                </a:cubicBezTo>
                <a:cubicBezTo>
                  <a:pt x="3466793" y="3131969"/>
                  <a:pt x="3434912" y="3134950"/>
                  <a:pt x="3402538" y="3135477"/>
                </a:cubicBezTo>
                <a:lnTo>
                  <a:pt x="3385420" y="3137103"/>
                </a:lnTo>
                <a:lnTo>
                  <a:pt x="3385394" y="3136608"/>
                </a:lnTo>
                <a:lnTo>
                  <a:pt x="3384895" y="3136641"/>
                </a:lnTo>
                <a:cubicBezTo>
                  <a:pt x="3384329" y="3132839"/>
                  <a:pt x="3384302" y="3129023"/>
                  <a:pt x="3384302" y="3125201"/>
                </a:cubicBezTo>
                <a:cubicBezTo>
                  <a:pt x="3384302" y="3119519"/>
                  <a:pt x="3384360" y="3113850"/>
                  <a:pt x="3385672" y="3108220"/>
                </a:cubicBezTo>
                <a:cubicBezTo>
                  <a:pt x="3385630" y="3076892"/>
                  <a:pt x="3388080" y="3046007"/>
                  <a:pt x="3393136" y="3015763"/>
                </a:cubicBezTo>
                <a:lnTo>
                  <a:pt x="3393677" y="3009073"/>
                </a:lnTo>
                <a:cubicBezTo>
                  <a:pt x="3393845" y="3009068"/>
                  <a:pt x="3394015" y="3009063"/>
                  <a:pt x="3394182" y="3009010"/>
                </a:cubicBezTo>
                <a:cubicBezTo>
                  <a:pt x="3444459" y="2656144"/>
                  <a:pt x="3725498" y="2375367"/>
                  <a:pt x="4084348" y="2315969"/>
                </a:cubicBezTo>
                <a:lnTo>
                  <a:pt x="4084465" y="2314821"/>
                </a:lnTo>
                <a:cubicBezTo>
                  <a:pt x="4089774" y="2313811"/>
                  <a:pt x="4095102" y="2312863"/>
                  <a:pt x="4100678" y="2313282"/>
                </a:cubicBezTo>
                <a:cubicBezTo>
                  <a:pt x="4131861" y="2307725"/>
                  <a:pt x="4163754" y="2304744"/>
                  <a:pt x="4196139" y="2304217"/>
                </a:cubicBezTo>
                <a:close/>
                <a:moveTo>
                  <a:pt x="2543827" y="2302594"/>
                </a:moveTo>
                <a:lnTo>
                  <a:pt x="2560914" y="2304217"/>
                </a:lnTo>
                <a:cubicBezTo>
                  <a:pt x="2593300" y="2304744"/>
                  <a:pt x="2625192" y="2307725"/>
                  <a:pt x="2656376" y="2313282"/>
                </a:cubicBezTo>
                <a:cubicBezTo>
                  <a:pt x="2661952" y="2312863"/>
                  <a:pt x="2667280" y="2313811"/>
                  <a:pt x="2672588" y="2314821"/>
                </a:cubicBezTo>
                <a:lnTo>
                  <a:pt x="2672706" y="2315969"/>
                </a:lnTo>
                <a:cubicBezTo>
                  <a:pt x="3031556" y="2375367"/>
                  <a:pt x="3312595" y="2656144"/>
                  <a:pt x="3362871" y="3009010"/>
                </a:cubicBezTo>
                <a:cubicBezTo>
                  <a:pt x="3363039" y="3009063"/>
                  <a:pt x="3363208" y="3009068"/>
                  <a:pt x="3363377" y="3009073"/>
                </a:cubicBezTo>
                <a:lnTo>
                  <a:pt x="3363917" y="3015763"/>
                </a:lnTo>
                <a:cubicBezTo>
                  <a:pt x="3368974" y="3046007"/>
                  <a:pt x="3371423" y="3076892"/>
                  <a:pt x="3371381" y="3108220"/>
                </a:cubicBezTo>
                <a:cubicBezTo>
                  <a:pt x="3372693" y="3113850"/>
                  <a:pt x="3372752" y="3119519"/>
                  <a:pt x="3372752" y="3125201"/>
                </a:cubicBezTo>
                <a:cubicBezTo>
                  <a:pt x="3372752" y="3129023"/>
                  <a:pt x="3372725" y="3132839"/>
                  <a:pt x="3372159" y="3136641"/>
                </a:cubicBezTo>
                <a:lnTo>
                  <a:pt x="3371660" y="3136608"/>
                </a:lnTo>
                <a:lnTo>
                  <a:pt x="3371634" y="3137103"/>
                </a:lnTo>
                <a:lnTo>
                  <a:pt x="3354515" y="3135477"/>
                </a:lnTo>
                <a:cubicBezTo>
                  <a:pt x="3322141" y="3134950"/>
                  <a:pt x="3290261" y="3131969"/>
                  <a:pt x="3259089" y="3126415"/>
                </a:cubicBezTo>
                <a:cubicBezTo>
                  <a:pt x="3253512" y="3126834"/>
                  <a:pt x="3248183" y="3125886"/>
                  <a:pt x="3242872" y="3124875"/>
                </a:cubicBezTo>
                <a:lnTo>
                  <a:pt x="3242756" y="3123727"/>
                </a:lnTo>
                <a:cubicBezTo>
                  <a:pt x="2883905" y="3064328"/>
                  <a:pt x="2602866" y="2783551"/>
                  <a:pt x="2552590" y="2430686"/>
                </a:cubicBezTo>
                <a:cubicBezTo>
                  <a:pt x="2552423" y="2430633"/>
                  <a:pt x="2552254" y="2430628"/>
                  <a:pt x="2552085" y="2430623"/>
                </a:cubicBezTo>
                <a:lnTo>
                  <a:pt x="2551547" y="2423947"/>
                </a:lnTo>
                <a:cubicBezTo>
                  <a:pt x="2546488" y="2393697"/>
                  <a:pt x="2544037" y="2362806"/>
                  <a:pt x="2544079" y="2331471"/>
                </a:cubicBezTo>
                <a:cubicBezTo>
                  <a:pt x="2542767" y="2325843"/>
                  <a:pt x="2542709" y="2320176"/>
                  <a:pt x="2542709" y="2314495"/>
                </a:cubicBezTo>
                <a:lnTo>
                  <a:pt x="2543303" y="2303055"/>
                </a:lnTo>
                <a:lnTo>
                  <a:pt x="2543801" y="2303088"/>
                </a:lnTo>
                <a:close/>
                <a:moveTo>
                  <a:pt x="2521076" y="2302594"/>
                </a:moveTo>
                <a:lnTo>
                  <a:pt x="2521102" y="2303088"/>
                </a:lnTo>
                <a:lnTo>
                  <a:pt x="2521600" y="2303055"/>
                </a:lnTo>
                <a:lnTo>
                  <a:pt x="2522194" y="2314495"/>
                </a:lnTo>
                <a:cubicBezTo>
                  <a:pt x="2522194" y="2320176"/>
                  <a:pt x="2522135" y="2325843"/>
                  <a:pt x="2520823" y="2331471"/>
                </a:cubicBezTo>
                <a:cubicBezTo>
                  <a:pt x="2520865" y="2362806"/>
                  <a:pt x="2518415" y="2393697"/>
                  <a:pt x="2513356" y="2423947"/>
                </a:cubicBezTo>
                <a:lnTo>
                  <a:pt x="2512818" y="2430623"/>
                </a:lnTo>
                <a:cubicBezTo>
                  <a:pt x="2512648" y="2430628"/>
                  <a:pt x="2512480" y="2430633"/>
                  <a:pt x="2512312" y="2430686"/>
                </a:cubicBezTo>
                <a:cubicBezTo>
                  <a:pt x="2462037" y="2783551"/>
                  <a:pt x="2180998" y="3064328"/>
                  <a:pt x="1822147" y="3123727"/>
                </a:cubicBezTo>
                <a:lnTo>
                  <a:pt x="1822030" y="3124875"/>
                </a:lnTo>
                <a:cubicBezTo>
                  <a:pt x="1816720" y="3125886"/>
                  <a:pt x="1811391" y="3126834"/>
                  <a:pt x="1805814" y="3126415"/>
                </a:cubicBezTo>
                <a:cubicBezTo>
                  <a:pt x="1774642" y="3131969"/>
                  <a:pt x="1742762" y="3134950"/>
                  <a:pt x="1710387" y="3135477"/>
                </a:cubicBezTo>
                <a:lnTo>
                  <a:pt x="1693269" y="3137103"/>
                </a:lnTo>
                <a:lnTo>
                  <a:pt x="1693243" y="3136608"/>
                </a:lnTo>
                <a:lnTo>
                  <a:pt x="1692744" y="3136641"/>
                </a:lnTo>
                <a:cubicBezTo>
                  <a:pt x="1692178" y="3132839"/>
                  <a:pt x="1692151" y="3129023"/>
                  <a:pt x="1692151" y="3125201"/>
                </a:cubicBezTo>
                <a:cubicBezTo>
                  <a:pt x="1692151" y="3119519"/>
                  <a:pt x="1692209" y="3113850"/>
                  <a:pt x="1693521" y="3108220"/>
                </a:cubicBezTo>
                <a:cubicBezTo>
                  <a:pt x="1693479" y="3076892"/>
                  <a:pt x="1695929" y="3046007"/>
                  <a:pt x="1700985" y="3015763"/>
                </a:cubicBezTo>
                <a:lnTo>
                  <a:pt x="1701526" y="3009073"/>
                </a:lnTo>
                <a:cubicBezTo>
                  <a:pt x="1701694" y="3009068"/>
                  <a:pt x="1701864" y="3009063"/>
                  <a:pt x="1702031" y="3009010"/>
                </a:cubicBezTo>
                <a:cubicBezTo>
                  <a:pt x="1752308" y="2656144"/>
                  <a:pt x="2033347" y="2375367"/>
                  <a:pt x="2392197" y="2315969"/>
                </a:cubicBezTo>
                <a:lnTo>
                  <a:pt x="2392314" y="2314821"/>
                </a:lnTo>
                <a:cubicBezTo>
                  <a:pt x="2397623" y="2313811"/>
                  <a:pt x="2402951" y="2312863"/>
                  <a:pt x="2408527" y="2313282"/>
                </a:cubicBezTo>
                <a:cubicBezTo>
                  <a:pt x="2439710" y="2307725"/>
                  <a:pt x="2471603" y="2304744"/>
                  <a:pt x="2503988" y="2304217"/>
                </a:cubicBezTo>
                <a:close/>
                <a:moveTo>
                  <a:pt x="851676" y="2302594"/>
                </a:moveTo>
                <a:lnTo>
                  <a:pt x="868763" y="2304217"/>
                </a:lnTo>
                <a:cubicBezTo>
                  <a:pt x="901149" y="2304744"/>
                  <a:pt x="933041" y="2307725"/>
                  <a:pt x="964225" y="2313282"/>
                </a:cubicBezTo>
                <a:cubicBezTo>
                  <a:pt x="969801" y="2312863"/>
                  <a:pt x="975129" y="2313811"/>
                  <a:pt x="980437" y="2314821"/>
                </a:cubicBezTo>
                <a:lnTo>
                  <a:pt x="980555" y="2315969"/>
                </a:lnTo>
                <a:cubicBezTo>
                  <a:pt x="1339405" y="2375367"/>
                  <a:pt x="1620444" y="2656144"/>
                  <a:pt x="1670720" y="3009010"/>
                </a:cubicBezTo>
                <a:cubicBezTo>
                  <a:pt x="1670888" y="3009063"/>
                  <a:pt x="1671057" y="3009068"/>
                  <a:pt x="1671226" y="3009073"/>
                </a:cubicBezTo>
                <a:lnTo>
                  <a:pt x="1671766" y="3015763"/>
                </a:lnTo>
                <a:cubicBezTo>
                  <a:pt x="1676823" y="3046007"/>
                  <a:pt x="1679272" y="3076892"/>
                  <a:pt x="1679230" y="3108220"/>
                </a:cubicBezTo>
                <a:cubicBezTo>
                  <a:pt x="1680542" y="3113850"/>
                  <a:pt x="1680601" y="3119519"/>
                  <a:pt x="1680601" y="3125201"/>
                </a:cubicBezTo>
                <a:cubicBezTo>
                  <a:pt x="1680601" y="3129023"/>
                  <a:pt x="1680574" y="3132839"/>
                  <a:pt x="1680008" y="3136641"/>
                </a:cubicBezTo>
                <a:lnTo>
                  <a:pt x="1679509" y="3136608"/>
                </a:lnTo>
                <a:lnTo>
                  <a:pt x="1679483" y="3137103"/>
                </a:lnTo>
                <a:lnTo>
                  <a:pt x="1662364" y="3135477"/>
                </a:lnTo>
                <a:cubicBezTo>
                  <a:pt x="1629990" y="3134950"/>
                  <a:pt x="1598110" y="3131969"/>
                  <a:pt x="1566938" y="3126415"/>
                </a:cubicBezTo>
                <a:cubicBezTo>
                  <a:pt x="1561361" y="3126834"/>
                  <a:pt x="1556032" y="3125886"/>
                  <a:pt x="1550721" y="3124875"/>
                </a:cubicBezTo>
                <a:lnTo>
                  <a:pt x="1550605" y="3123727"/>
                </a:lnTo>
                <a:cubicBezTo>
                  <a:pt x="1191754" y="3064328"/>
                  <a:pt x="910715" y="2783551"/>
                  <a:pt x="860439" y="2430686"/>
                </a:cubicBezTo>
                <a:cubicBezTo>
                  <a:pt x="860272" y="2430633"/>
                  <a:pt x="860103" y="2430628"/>
                  <a:pt x="859934" y="2430623"/>
                </a:cubicBezTo>
                <a:lnTo>
                  <a:pt x="859396" y="2423947"/>
                </a:lnTo>
                <a:cubicBezTo>
                  <a:pt x="854337" y="2393697"/>
                  <a:pt x="851886" y="2362806"/>
                  <a:pt x="851928" y="2331471"/>
                </a:cubicBezTo>
                <a:cubicBezTo>
                  <a:pt x="850616" y="2325843"/>
                  <a:pt x="850558" y="2320176"/>
                  <a:pt x="850558" y="2314495"/>
                </a:cubicBezTo>
                <a:lnTo>
                  <a:pt x="851152" y="2303055"/>
                </a:lnTo>
                <a:lnTo>
                  <a:pt x="851650" y="2303088"/>
                </a:lnTo>
                <a:close/>
                <a:moveTo>
                  <a:pt x="828925" y="2302594"/>
                </a:moveTo>
                <a:lnTo>
                  <a:pt x="828951" y="2303088"/>
                </a:lnTo>
                <a:lnTo>
                  <a:pt x="829449" y="2303055"/>
                </a:lnTo>
                <a:lnTo>
                  <a:pt x="830043" y="2314495"/>
                </a:lnTo>
                <a:cubicBezTo>
                  <a:pt x="830043" y="2320176"/>
                  <a:pt x="829984" y="2325843"/>
                  <a:pt x="828672" y="2331471"/>
                </a:cubicBezTo>
                <a:cubicBezTo>
                  <a:pt x="828714" y="2362806"/>
                  <a:pt x="826264" y="2393697"/>
                  <a:pt x="821205" y="2423947"/>
                </a:cubicBezTo>
                <a:lnTo>
                  <a:pt x="820667" y="2430623"/>
                </a:lnTo>
                <a:cubicBezTo>
                  <a:pt x="820497" y="2430628"/>
                  <a:pt x="820329" y="2430633"/>
                  <a:pt x="820161" y="2430686"/>
                </a:cubicBezTo>
                <a:cubicBezTo>
                  <a:pt x="769886" y="2783551"/>
                  <a:pt x="488847" y="3064328"/>
                  <a:pt x="129995" y="3123727"/>
                </a:cubicBezTo>
                <a:lnTo>
                  <a:pt x="129879" y="3124875"/>
                </a:lnTo>
                <a:cubicBezTo>
                  <a:pt x="124569" y="3125886"/>
                  <a:pt x="119240" y="3126834"/>
                  <a:pt x="113663" y="3126415"/>
                </a:cubicBezTo>
                <a:cubicBezTo>
                  <a:pt x="82491" y="3131969"/>
                  <a:pt x="50611" y="3134950"/>
                  <a:pt x="18236" y="3135477"/>
                </a:cubicBezTo>
                <a:lnTo>
                  <a:pt x="1118" y="3137103"/>
                </a:lnTo>
                <a:lnTo>
                  <a:pt x="1092" y="3136608"/>
                </a:lnTo>
                <a:lnTo>
                  <a:pt x="593" y="3136641"/>
                </a:lnTo>
                <a:cubicBezTo>
                  <a:pt x="27" y="3132839"/>
                  <a:pt x="0" y="3129023"/>
                  <a:pt x="0" y="3125201"/>
                </a:cubicBezTo>
                <a:cubicBezTo>
                  <a:pt x="0" y="3119519"/>
                  <a:pt x="58" y="3113850"/>
                  <a:pt x="1370" y="3108220"/>
                </a:cubicBezTo>
                <a:cubicBezTo>
                  <a:pt x="1328" y="3076892"/>
                  <a:pt x="3778" y="3046007"/>
                  <a:pt x="8835" y="3015763"/>
                </a:cubicBezTo>
                <a:lnTo>
                  <a:pt x="9375" y="3009073"/>
                </a:lnTo>
                <a:cubicBezTo>
                  <a:pt x="9543" y="3009068"/>
                  <a:pt x="9713" y="3009063"/>
                  <a:pt x="9880" y="3009010"/>
                </a:cubicBezTo>
                <a:cubicBezTo>
                  <a:pt x="60157" y="2656144"/>
                  <a:pt x="341196" y="2375367"/>
                  <a:pt x="700046" y="2315969"/>
                </a:cubicBezTo>
                <a:lnTo>
                  <a:pt x="700163" y="2314821"/>
                </a:lnTo>
                <a:cubicBezTo>
                  <a:pt x="705472" y="2313811"/>
                  <a:pt x="710800" y="2312863"/>
                  <a:pt x="716376" y="2313282"/>
                </a:cubicBezTo>
                <a:cubicBezTo>
                  <a:pt x="747559" y="2307725"/>
                  <a:pt x="779452" y="2304744"/>
                  <a:pt x="811837" y="2304217"/>
                </a:cubicBezTo>
                <a:close/>
                <a:moveTo>
                  <a:pt x="8305836" y="1608087"/>
                </a:moveTo>
                <a:cubicBezTo>
                  <a:pt x="8030646" y="1666766"/>
                  <a:pt x="7815802" y="1879876"/>
                  <a:pt x="7762527" y="2148655"/>
                </a:cubicBezTo>
                <a:cubicBezTo>
                  <a:pt x="8037717" y="2089976"/>
                  <a:pt x="8252560" y="1876866"/>
                  <a:pt x="8305836" y="1608087"/>
                </a:cubicBezTo>
                <a:close/>
                <a:moveTo>
                  <a:pt x="6911971" y="1608087"/>
                </a:moveTo>
                <a:cubicBezTo>
                  <a:pt x="6965247" y="1876866"/>
                  <a:pt x="7180090" y="2089976"/>
                  <a:pt x="7455280" y="2148655"/>
                </a:cubicBezTo>
                <a:cubicBezTo>
                  <a:pt x="7402005" y="1879876"/>
                  <a:pt x="7187161" y="1666766"/>
                  <a:pt x="6911971" y="1608087"/>
                </a:cubicBezTo>
                <a:close/>
                <a:moveTo>
                  <a:pt x="6613685" y="1608087"/>
                </a:moveTo>
                <a:cubicBezTo>
                  <a:pt x="6338495" y="1666766"/>
                  <a:pt x="6123651" y="1879876"/>
                  <a:pt x="6070376" y="2148655"/>
                </a:cubicBezTo>
                <a:cubicBezTo>
                  <a:pt x="6345566" y="2089976"/>
                  <a:pt x="6560409" y="1876866"/>
                  <a:pt x="6613685" y="1608087"/>
                </a:cubicBezTo>
                <a:close/>
                <a:moveTo>
                  <a:pt x="5219820" y="1608087"/>
                </a:moveTo>
                <a:cubicBezTo>
                  <a:pt x="5273096" y="1876866"/>
                  <a:pt x="5487939" y="2089976"/>
                  <a:pt x="5763129" y="2148655"/>
                </a:cubicBezTo>
                <a:cubicBezTo>
                  <a:pt x="5709854" y="1879876"/>
                  <a:pt x="5495010" y="1666766"/>
                  <a:pt x="5219820" y="1608087"/>
                </a:cubicBezTo>
                <a:close/>
                <a:moveTo>
                  <a:pt x="4921534" y="1608087"/>
                </a:moveTo>
                <a:cubicBezTo>
                  <a:pt x="4646344" y="1666766"/>
                  <a:pt x="4431500" y="1879876"/>
                  <a:pt x="4378225" y="2148655"/>
                </a:cubicBezTo>
                <a:cubicBezTo>
                  <a:pt x="4653415" y="2089976"/>
                  <a:pt x="4868259" y="1876866"/>
                  <a:pt x="4921534" y="1608087"/>
                </a:cubicBezTo>
                <a:close/>
                <a:moveTo>
                  <a:pt x="3527669" y="1608087"/>
                </a:moveTo>
                <a:cubicBezTo>
                  <a:pt x="3580945" y="1876866"/>
                  <a:pt x="3795788" y="2089976"/>
                  <a:pt x="4070978" y="2148655"/>
                </a:cubicBezTo>
                <a:cubicBezTo>
                  <a:pt x="4017703" y="1879876"/>
                  <a:pt x="3802859" y="1666766"/>
                  <a:pt x="3527669" y="1608087"/>
                </a:cubicBezTo>
                <a:close/>
                <a:moveTo>
                  <a:pt x="3229383" y="1608087"/>
                </a:moveTo>
                <a:cubicBezTo>
                  <a:pt x="2954193" y="1666766"/>
                  <a:pt x="2739349" y="1879876"/>
                  <a:pt x="2686074" y="2148655"/>
                </a:cubicBezTo>
                <a:cubicBezTo>
                  <a:pt x="2961264" y="2089976"/>
                  <a:pt x="3176107" y="1876866"/>
                  <a:pt x="3229383" y="1608087"/>
                </a:cubicBezTo>
                <a:close/>
                <a:moveTo>
                  <a:pt x="1835518" y="1608087"/>
                </a:moveTo>
                <a:cubicBezTo>
                  <a:pt x="1888794" y="1876866"/>
                  <a:pt x="2103637" y="2089976"/>
                  <a:pt x="2378827" y="2148655"/>
                </a:cubicBezTo>
                <a:cubicBezTo>
                  <a:pt x="2325552" y="1879876"/>
                  <a:pt x="2110708" y="1666766"/>
                  <a:pt x="1835518" y="1608087"/>
                </a:cubicBezTo>
                <a:close/>
                <a:moveTo>
                  <a:pt x="1537232" y="1608087"/>
                </a:moveTo>
                <a:cubicBezTo>
                  <a:pt x="1262042" y="1666766"/>
                  <a:pt x="1047198" y="1879876"/>
                  <a:pt x="993923" y="2148655"/>
                </a:cubicBezTo>
                <a:cubicBezTo>
                  <a:pt x="1269113" y="2089976"/>
                  <a:pt x="1483956" y="1876866"/>
                  <a:pt x="1537232" y="1608087"/>
                </a:cubicBezTo>
                <a:close/>
                <a:moveTo>
                  <a:pt x="143367" y="1608087"/>
                </a:moveTo>
                <a:cubicBezTo>
                  <a:pt x="196643" y="1876866"/>
                  <a:pt x="411486" y="2089976"/>
                  <a:pt x="686676" y="2148655"/>
                </a:cubicBezTo>
                <a:cubicBezTo>
                  <a:pt x="633401" y="1879876"/>
                  <a:pt x="418557" y="1666766"/>
                  <a:pt x="143367" y="1608087"/>
                </a:cubicBezTo>
                <a:close/>
                <a:moveTo>
                  <a:pt x="8461873" y="1464394"/>
                </a:moveTo>
                <a:lnTo>
                  <a:pt x="8478960" y="1466004"/>
                </a:lnTo>
                <a:cubicBezTo>
                  <a:pt x="8511346" y="1466527"/>
                  <a:pt x="8543239" y="1469485"/>
                  <a:pt x="8574422" y="1474998"/>
                </a:cubicBezTo>
                <a:cubicBezTo>
                  <a:pt x="8579998" y="1474582"/>
                  <a:pt x="8585326" y="1475523"/>
                  <a:pt x="8590635" y="1476525"/>
                </a:cubicBezTo>
                <a:lnTo>
                  <a:pt x="8590752" y="1477664"/>
                </a:lnTo>
                <a:cubicBezTo>
                  <a:pt x="8815033" y="1514497"/>
                  <a:pt x="9008920" y="1637126"/>
                  <a:pt x="9135069" y="1809390"/>
                </a:cubicBezTo>
                <a:lnTo>
                  <a:pt x="9139239" y="1816149"/>
                </a:lnTo>
                <a:lnTo>
                  <a:pt x="9139239" y="2119309"/>
                </a:lnTo>
                <a:lnTo>
                  <a:pt x="9120077" y="2050665"/>
                </a:lnTo>
                <a:cubicBezTo>
                  <a:pt x="9039502" y="1829012"/>
                  <a:pt x="8844913" y="1659431"/>
                  <a:pt x="8604122" y="1608087"/>
                </a:cubicBezTo>
                <a:cubicBezTo>
                  <a:pt x="8650738" y="1843269"/>
                  <a:pt x="8821055" y="2035829"/>
                  <a:pt x="9047261" y="2119605"/>
                </a:cubicBezTo>
                <a:lnTo>
                  <a:pt x="9139239" y="2146279"/>
                </a:lnTo>
                <a:lnTo>
                  <a:pt x="9139239" y="2273778"/>
                </a:lnTo>
                <a:lnTo>
                  <a:pt x="9030179" y="2246972"/>
                </a:lnTo>
                <a:cubicBezTo>
                  <a:pt x="8735297" y="2149386"/>
                  <a:pt x="8514628" y="1897812"/>
                  <a:pt x="8470637" y="1591480"/>
                </a:cubicBezTo>
                <a:cubicBezTo>
                  <a:pt x="8470469" y="1591427"/>
                  <a:pt x="8470301" y="1591423"/>
                  <a:pt x="8470131" y="1591418"/>
                </a:cubicBezTo>
                <a:lnTo>
                  <a:pt x="8469593" y="1584794"/>
                </a:lnTo>
                <a:cubicBezTo>
                  <a:pt x="8464534" y="1554782"/>
                  <a:pt x="8462083" y="1524133"/>
                  <a:pt x="8462126" y="1493044"/>
                </a:cubicBezTo>
                <a:cubicBezTo>
                  <a:pt x="8460814" y="1487460"/>
                  <a:pt x="8460755" y="1481838"/>
                  <a:pt x="8460755" y="1476202"/>
                </a:cubicBezTo>
                <a:lnTo>
                  <a:pt x="8461349" y="1464852"/>
                </a:lnTo>
                <a:lnTo>
                  <a:pt x="8461847" y="1464884"/>
                </a:lnTo>
                <a:close/>
                <a:moveTo>
                  <a:pt x="8448085" y="1464394"/>
                </a:moveTo>
                <a:lnTo>
                  <a:pt x="8448111" y="1464884"/>
                </a:lnTo>
                <a:lnTo>
                  <a:pt x="8448609" y="1464852"/>
                </a:lnTo>
                <a:lnTo>
                  <a:pt x="8449203" y="1476202"/>
                </a:lnTo>
                <a:cubicBezTo>
                  <a:pt x="8449203" y="1481838"/>
                  <a:pt x="8449144" y="1487460"/>
                  <a:pt x="8447832" y="1493044"/>
                </a:cubicBezTo>
                <a:cubicBezTo>
                  <a:pt x="8447875" y="1524133"/>
                  <a:pt x="8445424" y="1554782"/>
                  <a:pt x="8440365" y="1584794"/>
                </a:cubicBezTo>
                <a:lnTo>
                  <a:pt x="8439827" y="1591418"/>
                </a:lnTo>
                <a:cubicBezTo>
                  <a:pt x="8439657" y="1591423"/>
                  <a:pt x="8439489" y="1591427"/>
                  <a:pt x="8439321" y="1591480"/>
                </a:cubicBezTo>
                <a:cubicBezTo>
                  <a:pt x="8389046" y="1941574"/>
                  <a:pt x="8108007" y="2220146"/>
                  <a:pt x="7749156" y="2279078"/>
                </a:cubicBezTo>
                <a:lnTo>
                  <a:pt x="7749040" y="2280217"/>
                </a:lnTo>
                <a:cubicBezTo>
                  <a:pt x="7743729" y="2281220"/>
                  <a:pt x="7738400" y="2282161"/>
                  <a:pt x="7732823" y="2281745"/>
                </a:cubicBezTo>
                <a:cubicBezTo>
                  <a:pt x="7701651" y="2287255"/>
                  <a:pt x="7669771" y="2290213"/>
                  <a:pt x="7637396" y="2290736"/>
                </a:cubicBezTo>
                <a:lnTo>
                  <a:pt x="7620278" y="2292349"/>
                </a:lnTo>
                <a:lnTo>
                  <a:pt x="7620252" y="2291858"/>
                </a:lnTo>
                <a:lnTo>
                  <a:pt x="7619753" y="2291891"/>
                </a:lnTo>
                <a:cubicBezTo>
                  <a:pt x="7619187" y="2288119"/>
                  <a:pt x="7619160" y="2284333"/>
                  <a:pt x="7619160" y="2280541"/>
                </a:cubicBezTo>
                <a:cubicBezTo>
                  <a:pt x="7619160" y="2274903"/>
                  <a:pt x="7619219" y="2269279"/>
                  <a:pt x="7620531" y="2263693"/>
                </a:cubicBezTo>
                <a:cubicBezTo>
                  <a:pt x="7620488" y="2232611"/>
                  <a:pt x="7622938" y="2201969"/>
                  <a:pt x="7627995" y="2171962"/>
                </a:cubicBezTo>
                <a:lnTo>
                  <a:pt x="7628535" y="2165325"/>
                </a:lnTo>
                <a:cubicBezTo>
                  <a:pt x="7628704" y="2165320"/>
                  <a:pt x="7628873" y="2165315"/>
                  <a:pt x="7629040" y="2165262"/>
                </a:cubicBezTo>
                <a:cubicBezTo>
                  <a:pt x="7679317" y="1815167"/>
                  <a:pt x="7960356" y="1536596"/>
                  <a:pt x="8319206" y="1477664"/>
                </a:cubicBezTo>
                <a:lnTo>
                  <a:pt x="8319323" y="1476525"/>
                </a:lnTo>
                <a:cubicBezTo>
                  <a:pt x="8324632" y="1475523"/>
                  <a:pt x="8329960" y="1474582"/>
                  <a:pt x="8335536" y="1474998"/>
                </a:cubicBezTo>
                <a:cubicBezTo>
                  <a:pt x="8366719" y="1469485"/>
                  <a:pt x="8398612" y="1466527"/>
                  <a:pt x="8430998" y="1466004"/>
                </a:cubicBezTo>
                <a:close/>
                <a:moveTo>
                  <a:pt x="6769722" y="1464394"/>
                </a:moveTo>
                <a:lnTo>
                  <a:pt x="6786810" y="1466004"/>
                </a:lnTo>
                <a:cubicBezTo>
                  <a:pt x="6819195" y="1466527"/>
                  <a:pt x="6851088" y="1469485"/>
                  <a:pt x="6882271" y="1474998"/>
                </a:cubicBezTo>
                <a:cubicBezTo>
                  <a:pt x="6887847" y="1474582"/>
                  <a:pt x="6893175" y="1475523"/>
                  <a:pt x="6898484" y="1476525"/>
                </a:cubicBezTo>
                <a:lnTo>
                  <a:pt x="6898601" y="1477664"/>
                </a:lnTo>
                <a:cubicBezTo>
                  <a:pt x="7257451" y="1536596"/>
                  <a:pt x="7538490" y="1815167"/>
                  <a:pt x="7588766" y="2165262"/>
                </a:cubicBezTo>
                <a:cubicBezTo>
                  <a:pt x="7588934" y="2165315"/>
                  <a:pt x="7589103" y="2165320"/>
                  <a:pt x="7589272" y="2165325"/>
                </a:cubicBezTo>
                <a:lnTo>
                  <a:pt x="7589812" y="2171962"/>
                </a:lnTo>
                <a:cubicBezTo>
                  <a:pt x="7594869" y="2201969"/>
                  <a:pt x="7597319" y="2232611"/>
                  <a:pt x="7597276" y="2263693"/>
                </a:cubicBezTo>
                <a:cubicBezTo>
                  <a:pt x="7598588" y="2269279"/>
                  <a:pt x="7598647" y="2274903"/>
                  <a:pt x="7598647" y="2280541"/>
                </a:cubicBezTo>
                <a:cubicBezTo>
                  <a:pt x="7598647" y="2284333"/>
                  <a:pt x="7598620" y="2288119"/>
                  <a:pt x="7598054" y="2291891"/>
                </a:cubicBezTo>
                <a:lnTo>
                  <a:pt x="7597555" y="2291858"/>
                </a:lnTo>
                <a:lnTo>
                  <a:pt x="7597529" y="2292349"/>
                </a:lnTo>
                <a:lnTo>
                  <a:pt x="7580411" y="2290736"/>
                </a:lnTo>
                <a:cubicBezTo>
                  <a:pt x="7548036" y="2290213"/>
                  <a:pt x="7516156" y="2287255"/>
                  <a:pt x="7484984" y="2281745"/>
                </a:cubicBezTo>
                <a:cubicBezTo>
                  <a:pt x="7479407" y="2282161"/>
                  <a:pt x="7474078" y="2281220"/>
                  <a:pt x="7468767" y="2280217"/>
                </a:cubicBezTo>
                <a:lnTo>
                  <a:pt x="7468651" y="2279078"/>
                </a:lnTo>
                <a:cubicBezTo>
                  <a:pt x="7109800" y="2220146"/>
                  <a:pt x="6828761" y="1941574"/>
                  <a:pt x="6778486" y="1591480"/>
                </a:cubicBezTo>
                <a:cubicBezTo>
                  <a:pt x="6778318" y="1591427"/>
                  <a:pt x="6778150" y="1591423"/>
                  <a:pt x="6777980" y="1591418"/>
                </a:cubicBezTo>
                <a:lnTo>
                  <a:pt x="6777442" y="1584794"/>
                </a:lnTo>
                <a:cubicBezTo>
                  <a:pt x="6772383" y="1554782"/>
                  <a:pt x="6769933" y="1524133"/>
                  <a:pt x="6769975" y="1493044"/>
                </a:cubicBezTo>
                <a:cubicBezTo>
                  <a:pt x="6768663" y="1487460"/>
                  <a:pt x="6768604" y="1481838"/>
                  <a:pt x="6768604" y="1476202"/>
                </a:cubicBezTo>
                <a:lnTo>
                  <a:pt x="6769198" y="1464852"/>
                </a:lnTo>
                <a:lnTo>
                  <a:pt x="6769696" y="1464884"/>
                </a:lnTo>
                <a:close/>
                <a:moveTo>
                  <a:pt x="6755934" y="1464394"/>
                </a:moveTo>
                <a:lnTo>
                  <a:pt x="6755960" y="1464884"/>
                </a:lnTo>
                <a:lnTo>
                  <a:pt x="6756458" y="1464852"/>
                </a:lnTo>
                <a:lnTo>
                  <a:pt x="6757052" y="1476202"/>
                </a:lnTo>
                <a:cubicBezTo>
                  <a:pt x="6757052" y="1481838"/>
                  <a:pt x="6756994" y="1487460"/>
                  <a:pt x="6755682" y="1493044"/>
                </a:cubicBezTo>
                <a:cubicBezTo>
                  <a:pt x="6755724" y="1524133"/>
                  <a:pt x="6753273" y="1554782"/>
                  <a:pt x="6748215" y="1584794"/>
                </a:cubicBezTo>
                <a:lnTo>
                  <a:pt x="6747676" y="1591418"/>
                </a:lnTo>
                <a:cubicBezTo>
                  <a:pt x="6747507" y="1591423"/>
                  <a:pt x="6747338" y="1591427"/>
                  <a:pt x="6747171" y="1591480"/>
                </a:cubicBezTo>
                <a:cubicBezTo>
                  <a:pt x="6696895" y="1941574"/>
                  <a:pt x="6415856" y="2220146"/>
                  <a:pt x="6057005" y="2279078"/>
                </a:cubicBezTo>
                <a:lnTo>
                  <a:pt x="6056889" y="2280217"/>
                </a:lnTo>
                <a:cubicBezTo>
                  <a:pt x="6051578" y="2281220"/>
                  <a:pt x="6046249" y="2282161"/>
                  <a:pt x="6040672" y="2281745"/>
                </a:cubicBezTo>
                <a:cubicBezTo>
                  <a:pt x="6009500" y="2287255"/>
                  <a:pt x="5977620" y="2290213"/>
                  <a:pt x="5945246" y="2290736"/>
                </a:cubicBezTo>
                <a:lnTo>
                  <a:pt x="5928127" y="2292349"/>
                </a:lnTo>
                <a:lnTo>
                  <a:pt x="5928101" y="2291858"/>
                </a:lnTo>
                <a:lnTo>
                  <a:pt x="5927602" y="2291891"/>
                </a:lnTo>
                <a:cubicBezTo>
                  <a:pt x="5927036" y="2288119"/>
                  <a:pt x="5927009" y="2284333"/>
                  <a:pt x="5927009" y="2280541"/>
                </a:cubicBezTo>
                <a:cubicBezTo>
                  <a:pt x="5927009" y="2274903"/>
                  <a:pt x="5927068" y="2269279"/>
                  <a:pt x="5928380" y="2263693"/>
                </a:cubicBezTo>
                <a:cubicBezTo>
                  <a:pt x="5928338" y="2232611"/>
                  <a:pt x="5930787" y="2201969"/>
                  <a:pt x="5935844" y="2171962"/>
                </a:cubicBezTo>
                <a:lnTo>
                  <a:pt x="5936384" y="2165325"/>
                </a:lnTo>
                <a:cubicBezTo>
                  <a:pt x="5936553" y="2165320"/>
                  <a:pt x="5936722" y="2165315"/>
                  <a:pt x="5936890" y="2165262"/>
                </a:cubicBezTo>
                <a:cubicBezTo>
                  <a:pt x="5987166" y="1815167"/>
                  <a:pt x="6268205" y="1536596"/>
                  <a:pt x="6627056" y="1477664"/>
                </a:cubicBezTo>
                <a:lnTo>
                  <a:pt x="6627173" y="1476525"/>
                </a:lnTo>
                <a:cubicBezTo>
                  <a:pt x="6632481" y="1475523"/>
                  <a:pt x="6637809" y="1474582"/>
                  <a:pt x="6643385" y="1474998"/>
                </a:cubicBezTo>
                <a:cubicBezTo>
                  <a:pt x="6674569" y="1469485"/>
                  <a:pt x="6706461" y="1466527"/>
                  <a:pt x="6738847" y="1466004"/>
                </a:cubicBezTo>
                <a:close/>
                <a:moveTo>
                  <a:pt x="5077571" y="1464394"/>
                </a:moveTo>
                <a:lnTo>
                  <a:pt x="5094659" y="1466004"/>
                </a:lnTo>
                <a:cubicBezTo>
                  <a:pt x="5127044" y="1466527"/>
                  <a:pt x="5158937" y="1469485"/>
                  <a:pt x="5190120" y="1474998"/>
                </a:cubicBezTo>
                <a:cubicBezTo>
                  <a:pt x="5195696" y="1474582"/>
                  <a:pt x="5201024" y="1475523"/>
                  <a:pt x="5206334" y="1476525"/>
                </a:cubicBezTo>
                <a:lnTo>
                  <a:pt x="5206450" y="1477664"/>
                </a:lnTo>
                <a:cubicBezTo>
                  <a:pt x="5565300" y="1536596"/>
                  <a:pt x="5846339" y="1815167"/>
                  <a:pt x="5896616" y="2165262"/>
                </a:cubicBezTo>
                <a:cubicBezTo>
                  <a:pt x="5896783" y="2165315"/>
                  <a:pt x="5896953" y="2165320"/>
                  <a:pt x="5897121" y="2165325"/>
                </a:cubicBezTo>
                <a:lnTo>
                  <a:pt x="5897662" y="2171962"/>
                </a:lnTo>
                <a:cubicBezTo>
                  <a:pt x="5902718" y="2201969"/>
                  <a:pt x="5905168" y="2232611"/>
                  <a:pt x="5905126" y="2263693"/>
                </a:cubicBezTo>
                <a:cubicBezTo>
                  <a:pt x="5906438" y="2269279"/>
                  <a:pt x="5906496" y="2274903"/>
                  <a:pt x="5906496" y="2280541"/>
                </a:cubicBezTo>
                <a:cubicBezTo>
                  <a:pt x="5906496" y="2284333"/>
                  <a:pt x="5906469" y="2288119"/>
                  <a:pt x="5905903" y="2291891"/>
                </a:cubicBezTo>
                <a:lnTo>
                  <a:pt x="5905404" y="2291858"/>
                </a:lnTo>
                <a:lnTo>
                  <a:pt x="5905378" y="2292349"/>
                </a:lnTo>
                <a:lnTo>
                  <a:pt x="5888260" y="2290736"/>
                </a:lnTo>
                <a:cubicBezTo>
                  <a:pt x="5855886" y="2290213"/>
                  <a:pt x="5824005" y="2287255"/>
                  <a:pt x="5792833" y="2281745"/>
                </a:cubicBezTo>
                <a:cubicBezTo>
                  <a:pt x="5787256" y="2282161"/>
                  <a:pt x="5781927" y="2281220"/>
                  <a:pt x="5776617" y="2280217"/>
                </a:cubicBezTo>
                <a:lnTo>
                  <a:pt x="5776501" y="2279078"/>
                </a:lnTo>
                <a:cubicBezTo>
                  <a:pt x="5417649" y="2220146"/>
                  <a:pt x="5136610" y="1941574"/>
                  <a:pt x="5086335" y="1591480"/>
                </a:cubicBezTo>
                <a:cubicBezTo>
                  <a:pt x="5086167" y="1591427"/>
                  <a:pt x="5085999" y="1591423"/>
                  <a:pt x="5085830" y="1591418"/>
                </a:cubicBezTo>
                <a:lnTo>
                  <a:pt x="5085291" y="1584794"/>
                </a:lnTo>
                <a:cubicBezTo>
                  <a:pt x="5080233" y="1554782"/>
                  <a:pt x="5077782" y="1524133"/>
                  <a:pt x="5077824" y="1493044"/>
                </a:cubicBezTo>
                <a:cubicBezTo>
                  <a:pt x="5076512" y="1487460"/>
                  <a:pt x="5076453" y="1481838"/>
                  <a:pt x="5076453" y="1476202"/>
                </a:cubicBezTo>
                <a:lnTo>
                  <a:pt x="5077047" y="1464852"/>
                </a:lnTo>
                <a:lnTo>
                  <a:pt x="5077545" y="1464884"/>
                </a:lnTo>
                <a:close/>
                <a:moveTo>
                  <a:pt x="5063783" y="1464394"/>
                </a:moveTo>
                <a:lnTo>
                  <a:pt x="5063809" y="1464884"/>
                </a:lnTo>
                <a:lnTo>
                  <a:pt x="5064307" y="1464852"/>
                </a:lnTo>
                <a:lnTo>
                  <a:pt x="5064902" y="1476202"/>
                </a:lnTo>
                <a:cubicBezTo>
                  <a:pt x="5064902" y="1481838"/>
                  <a:pt x="5064842" y="1487460"/>
                  <a:pt x="5063530" y="1493044"/>
                </a:cubicBezTo>
                <a:cubicBezTo>
                  <a:pt x="5063572" y="1524133"/>
                  <a:pt x="5061122" y="1554782"/>
                  <a:pt x="5056063" y="1584794"/>
                </a:cubicBezTo>
                <a:lnTo>
                  <a:pt x="5055525" y="1591418"/>
                </a:lnTo>
                <a:cubicBezTo>
                  <a:pt x="5055355" y="1591423"/>
                  <a:pt x="5055187" y="1591427"/>
                  <a:pt x="5055019" y="1591480"/>
                </a:cubicBezTo>
                <a:cubicBezTo>
                  <a:pt x="5004744" y="1941574"/>
                  <a:pt x="4723705" y="2220146"/>
                  <a:pt x="4364853" y="2279078"/>
                </a:cubicBezTo>
                <a:lnTo>
                  <a:pt x="4364737" y="2280217"/>
                </a:lnTo>
                <a:cubicBezTo>
                  <a:pt x="4359427" y="2281220"/>
                  <a:pt x="4354098" y="2282161"/>
                  <a:pt x="4348521" y="2281745"/>
                </a:cubicBezTo>
                <a:cubicBezTo>
                  <a:pt x="4317350" y="2287255"/>
                  <a:pt x="4285468" y="2290213"/>
                  <a:pt x="4253094" y="2290736"/>
                </a:cubicBezTo>
                <a:lnTo>
                  <a:pt x="4235976" y="2292349"/>
                </a:lnTo>
                <a:lnTo>
                  <a:pt x="4235950" y="2291858"/>
                </a:lnTo>
                <a:lnTo>
                  <a:pt x="4235451" y="2291891"/>
                </a:lnTo>
                <a:cubicBezTo>
                  <a:pt x="4234885" y="2288119"/>
                  <a:pt x="4234858" y="2284333"/>
                  <a:pt x="4234858" y="2280541"/>
                </a:cubicBezTo>
                <a:cubicBezTo>
                  <a:pt x="4234858" y="2274903"/>
                  <a:pt x="4234916" y="2269279"/>
                  <a:pt x="4236228" y="2263693"/>
                </a:cubicBezTo>
                <a:cubicBezTo>
                  <a:pt x="4236186" y="2232611"/>
                  <a:pt x="4238636" y="2201969"/>
                  <a:pt x="4243692" y="2171962"/>
                </a:cubicBezTo>
                <a:lnTo>
                  <a:pt x="4244233" y="2165325"/>
                </a:lnTo>
                <a:cubicBezTo>
                  <a:pt x="4244401" y="2165320"/>
                  <a:pt x="4244571" y="2165315"/>
                  <a:pt x="4244738" y="2165262"/>
                </a:cubicBezTo>
                <a:cubicBezTo>
                  <a:pt x="4295015" y="1815167"/>
                  <a:pt x="4576054" y="1536596"/>
                  <a:pt x="4934904" y="1477664"/>
                </a:cubicBezTo>
                <a:lnTo>
                  <a:pt x="4935021" y="1476525"/>
                </a:lnTo>
                <a:cubicBezTo>
                  <a:pt x="4940330" y="1475523"/>
                  <a:pt x="4945658" y="1474582"/>
                  <a:pt x="4951234" y="1474998"/>
                </a:cubicBezTo>
                <a:cubicBezTo>
                  <a:pt x="4982417" y="1469485"/>
                  <a:pt x="5014310" y="1466527"/>
                  <a:pt x="5046695" y="1466004"/>
                </a:cubicBezTo>
                <a:close/>
                <a:moveTo>
                  <a:pt x="3385420" y="1464394"/>
                </a:moveTo>
                <a:lnTo>
                  <a:pt x="3402507" y="1466004"/>
                </a:lnTo>
                <a:cubicBezTo>
                  <a:pt x="3434893" y="1466527"/>
                  <a:pt x="3466785" y="1469485"/>
                  <a:pt x="3497969" y="1474998"/>
                </a:cubicBezTo>
                <a:cubicBezTo>
                  <a:pt x="3503545" y="1474582"/>
                  <a:pt x="3508873" y="1475523"/>
                  <a:pt x="3514181" y="1476525"/>
                </a:cubicBezTo>
                <a:lnTo>
                  <a:pt x="3514298" y="1477664"/>
                </a:lnTo>
                <a:cubicBezTo>
                  <a:pt x="3873149" y="1536596"/>
                  <a:pt x="4154188" y="1815167"/>
                  <a:pt x="4204464" y="2165262"/>
                </a:cubicBezTo>
                <a:cubicBezTo>
                  <a:pt x="4204632" y="2165315"/>
                  <a:pt x="4204801" y="2165320"/>
                  <a:pt x="4204970" y="2165325"/>
                </a:cubicBezTo>
                <a:lnTo>
                  <a:pt x="4205510" y="2171962"/>
                </a:lnTo>
                <a:cubicBezTo>
                  <a:pt x="4210567" y="2201969"/>
                  <a:pt x="4213016" y="2232611"/>
                  <a:pt x="4212974" y="2263693"/>
                </a:cubicBezTo>
                <a:cubicBezTo>
                  <a:pt x="4214286" y="2269279"/>
                  <a:pt x="4214345" y="2274903"/>
                  <a:pt x="4214345" y="2280541"/>
                </a:cubicBezTo>
                <a:cubicBezTo>
                  <a:pt x="4214345" y="2284333"/>
                  <a:pt x="4214318" y="2288119"/>
                  <a:pt x="4213752" y="2291891"/>
                </a:cubicBezTo>
                <a:lnTo>
                  <a:pt x="4213253" y="2291858"/>
                </a:lnTo>
                <a:lnTo>
                  <a:pt x="4213227" y="2292349"/>
                </a:lnTo>
                <a:lnTo>
                  <a:pt x="4196108" y="2290736"/>
                </a:lnTo>
                <a:cubicBezTo>
                  <a:pt x="4163734" y="2290213"/>
                  <a:pt x="4131854" y="2287255"/>
                  <a:pt x="4100682" y="2281745"/>
                </a:cubicBezTo>
                <a:cubicBezTo>
                  <a:pt x="4095105" y="2282161"/>
                  <a:pt x="4089776" y="2281220"/>
                  <a:pt x="4084465" y="2280217"/>
                </a:cubicBezTo>
                <a:lnTo>
                  <a:pt x="4084349" y="2279078"/>
                </a:lnTo>
                <a:cubicBezTo>
                  <a:pt x="3725498" y="2220146"/>
                  <a:pt x="3444459" y="1941574"/>
                  <a:pt x="3394183" y="1591480"/>
                </a:cubicBezTo>
                <a:cubicBezTo>
                  <a:pt x="3394016" y="1591427"/>
                  <a:pt x="3393847" y="1591423"/>
                  <a:pt x="3393678" y="1591418"/>
                </a:cubicBezTo>
                <a:lnTo>
                  <a:pt x="3393139" y="1584794"/>
                </a:lnTo>
                <a:cubicBezTo>
                  <a:pt x="3388081" y="1554782"/>
                  <a:pt x="3385630" y="1524133"/>
                  <a:pt x="3385672" y="1493044"/>
                </a:cubicBezTo>
                <a:cubicBezTo>
                  <a:pt x="3384360" y="1487460"/>
                  <a:pt x="3384302" y="1481838"/>
                  <a:pt x="3384302" y="1476202"/>
                </a:cubicBezTo>
                <a:lnTo>
                  <a:pt x="3384896" y="1464852"/>
                </a:lnTo>
                <a:lnTo>
                  <a:pt x="3385394" y="1464884"/>
                </a:lnTo>
                <a:close/>
                <a:moveTo>
                  <a:pt x="3371632" y="1464394"/>
                </a:moveTo>
                <a:lnTo>
                  <a:pt x="3371658" y="1464884"/>
                </a:lnTo>
                <a:lnTo>
                  <a:pt x="3372156" y="1464852"/>
                </a:lnTo>
                <a:lnTo>
                  <a:pt x="3372750" y="1476202"/>
                </a:lnTo>
                <a:cubicBezTo>
                  <a:pt x="3372750" y="1481838"/>
                  <a:pt x="3372691" y="1487460"/>
                  <a:pt x="3371379" y="1493044"/>
                </a:cubicBezTo>
                <a:cubicBezTo>
                  <a:pt x="3371421" y="1524133"/>
                  <a:pt x="3368971" y="1554782"/>
                  <a:pt x="3363912" y="1584794"/>
                </a:cubicBezTo>
                <a:lnTo>
                  <a:pt x="3363374" y="1591418"/>
                </a:lnTo>
                <a:cubicBezTo>
                  <a:pt x="3363204" y="1591423"/>
                  <a:pt x="3363036" y="1591427"/>
                  <a:pt x="3362868" y="1591480"/>
                </a:cubicBezTo>
                <a:cubicBezTo>
                  <a:pt x="3312593" y="1941574"/>
                  <a:pt x="3031554" y="2220146"/>
                  <a:pt x="2672703" y="2279078"/>
                </a:cubicBezTo>
                <a:lnTo>
                  <a:pt x="2672586" y="2280217"/>
                </a:lnTo>
                <a:cubicBezTo>
                  <a:pt x="2667276" y="2281220"/>
                  <a:pt x="2661947" y="2282161"/>
                  <a:pt x="2656370" y="2281745"/>
                </a:cubicBezTo>
                <a:cubicBezTo>
                  <a:pt x="2625198" y="2287255"/>
                  <a:pt x="2593318" y="2290213"/>
                  <a:pt x="2560943" y="2290736"/>
                </a:cubicBezTo>
                <a:lnTo>
                  <a:pt x="2543825" y="2292349"/>
                </a:lnTo>
                <a:lnTo>
                  <a:pt x="2543799" y="2291858"/>
                </a:lnTo>
                <a:lnTo>
                  <a:pt x="2543300" y="2291891"/>
                </a:lnTo>
                <a:cubicBezTo>
                  <a:pt x="2542734" y="2288119"/>
                  <a:pt x="2542707" y="2284333"/>
                  <a:pt x="2542707" y="2280541"/>
                </a:cubicBezTo>
                <a:cubicBezTo>
                  <a:pt x="2542707" y="2274903"/>
                  <a:pt x="2542765" y="2269279"/>
                  <a:pt x="2544077" y="2263693"/>
                </a:cubicBezTo>
                <a:cubicBezTo>
                  <a:pt x="2544035" y="2232611"/>
                  <a:pt x="2546485" y="2201969"/>
                  <a:pt x="2551541" y="2171962"/>
                </a:cubicBezTo>
                <a:lnTo>
                  <a:pt x="2552082" y="2165325"/>
                </a:lnTo>
                <a:cubicBezTo>
                  <a:pt x="2552250" y="2165320"/>
                  <a:pt x="2552420" y="2165315"/>
                  <a:pt x="2552587" y="2165262"/>
                </a:cubicBezTo>
                <a:cubicBezTo>
                  <a:pt x="2602864" y="1815167"/>
                  <a:pt x="2883903" y="1536596"/>
                  <a:pt x="3242753" y="1477664"/>
                </a:cubicBezTo>
                <a:lnTo>
                  <a:pt x="3242870" y="1476525"/>
                </a:lnTo>
                <a:cubicBezTo>
                  <a:pt x="3248179" y="1475523"/>
                  <a:pt x="3253507" y="1474582"/>
                  <a:pt x="3259083" y="1474998"/>
                </a:cubicBezTo>
                <a:cubicBezTo>
                  <a:pt x="3290266" y="1469485"/>
                  <a:pt x="3322159" y="1466527"/>
                  <a:pt x="3354544" y="1466004"/>
                </a:cubicBezTo>
                <a:close/>
                <a:moveTo>
                  <a:pt x="1693269" y="1464394"/>
                </a:moveTo>
                <a:lnTo>
                  <a:pt x="1710356" y="1466004"/>
                </a:lnTo>
                <a:cubicBezTo>
                  <a:pt x="1742742" y="1466527"/>
                  <a:pt x="1774634" y="1469485"/>
                  <a:pt x="1805818" y="1474998"/>
                </a:cubicBezTo>
                <a:cubicBezTo>
                  <a:pt x="1811394" y="1474582"/>
                  <a:pt x="1816722" y="1475523"/>
                  <a:pt x="1822030" y="1476525"/>
                </a:cubicBezTo>
                <a:lnTo>
                  <a:pt x="1822148" y="1477664"/>
                </a:lnTo>
                <a:cubicBezTo>
                  <a:pt x="2180998" y="1536596"/>
                  <a:pt x="2462037" y="1815167"/>
                  <a:pt x="2512313" y="2165262"/>
                </a:cubicBezTo>
                <a:cubicBezTo>
                  <a:pt x="2512481" y="2165315"/>
                  <a:pt x="2512650" y="2165320"/>
                  <a:pt x="2512819" y="2165325"/>
                </a:cubicBezTo>
                <a:lnTo>
                  <a:pt x="2513359" y="2171962"/>
                </a:lnTo>
                <a:cubicBezTo>
                  <a:pt x="2518416" y="2201969"/>
                  <a:pt x="2520865" y="2232611"/>
                  <a:pt x="2520823" y="2263693"/>
                </a:cubicBezTo>
                <a:cubicBezTo>
                  <a:pt x="2522135" y="2269279"/>
                  <a:pt x="2522194" y="2274903"/>
                  <a:pt x="2522194" y="2280541"/>
                </a:cubicBezTo>
                <a:cubicBezTo>
                  <a:pt x="2522194" y="2284333"/>
                  <a:pt x="2522167" y="2288119"/>
                  <a:pt x="2521601" y="2291891"/>
                </a:cubicBezTo>
                <a:lnTo>
                  <a:pt x="2521102" y="2291858"/>
                </a:lnTo>
                <a:lnTo>
                  <a:pt x="2521076" y="2292349"/>
                </a:lnTo>
                <a:lnTo>
                  <a:pt x="2503957" y="2290736"/>
                </a:lnTo>
                <a:cubicBezTo>
                  <a:pt x="2471583" y="2290213"/>
                  <a:pt x="2439703" y="2287255"/>
                  <a:pt x="2408531" y="2281745"/>
                </a:cubicBezTo>
                <a:cubicBezTo>
                  <a:pt x="2402954" y="2282161"/>
                  <a:pt x="2397625" y="2281220"/>
                  <a:pt x="2392314" y="2280217"/>
                </a:cubicBezTo>
                <a:lnTo>
                  <a:pt x="2392198" y="2279078"/>
                </a:lnTo>
                <a:cubicBezTo>
                  <a:pt x="2033347" y="2220146"/>
                  <a:pt x="1752308" y="1941574"/>
                  <a:pt x="1702032" y="1591480"/>
                </a:cubicBezTo>
                <a:cubicBezTo>
                  <a:pt x="1701865" y="1591427"/>
                  <a:pt x="1701696" y="1591423"/>
                  <a:pt x="1701527" y="1591418"/>
                </a:cubicBezTo>
                <a:lnTo>
                  <a:pt x="1700989" y="1584794"/>
                </a:lnTo>
                <a:cubicBezTo>
                  <a:pt x="1695930" y="1554782"/>
                  <a:pt x="1693479" y="1524133"/>
                  <a:pt x="1693521" y="1493044"/>
                </a:cubicBezTo>
                <a:cubicBezTo>
                  <a:pt x="1692209" y="1487460"/>
                  <a:pt x="1692151" y="1481838"/>
                  <a:pt x="1692151" y="1476202"/>
                </a:cubicBezTo>
                <a:lnTo>
                  <a:pt x="1692745" y="1464852"/>
                </a:lnTo>
                <a:lnTo>
                  <a:pt x="1693243" y="1464884"/>
                </a:lnTo>
                <a:close/>
                <a:moveTo>
                  <a:pt x="1679481" y="1464394"/>
                </a:moveTo>
                <a:lnTo>
                  <a:pt x="1679507" y="1464884"/>
                </a:lnTo>
                <a:lnTo>
                  <a:pt x="1680005" y="1464852"/>
                </a:lnTo>
                <a:lnTo>
                  <a:pt x="1680599" y="1476202"/>
                </a:lnTo>
                <a:cubicBezTo>
                  <a:pt x="1680599" y="1481838"/>
                  <a:pt x="1680540" y="1487460"/>
                  <a:pt x="1679228" y="1493044"/>
                </a:cubicBezTo>
                <a:cubicBezTo>
                  <a:pt x="1679270" y="1524133"/>
                  <a:pt x="1676820" y="1554782"/>
                  <a:pt x="1671761" y="1584794"/>
                </a:cubicBezTo>
                <a:lnTo>
                  <a:pt x="1671223" y="1591418"/>
                </a:lnTo>
                <a:cubicBezTo>
                  <a:pt x="1671053" y="1591423"/>
                  <a:pt x="1670885" y="1591427"/>
                  <a:pt x="1670717" y="1591480"/>
                </a:cubicBezTo>
                <a:cubicBezTo>
                  <a:pt x="1620442" y="1941574"/>
                  <a:pt x="1339403" y="2220146"/>
                  <a:pt x="980552" y="2279078"/>
                </a:cubicBezTo>
                <a:lnTo>
                  <a:pt x="980435" y="2280217"/>
                </a:lnTo>
                <a:cubicBezTo>
                  <a:pt x="975125" y="2281220"/>
                  <a:pt x="969796" y="2282161"/>
                  <a:pt x="964219" y="2281745"/>
                </a:cubicBezTo>
                <a:cubicBezTo>
                  <a:pt x="933047" y="2287255"/>
                  <a:pt x="901167" y="2290213"/>
                  <a:pt x="868792" y="2290736"/>
                </a:cubicBezTo>
                <a:lnTo>
                  <a:pt x="851674" y="2292349"/>
                </a:lnTo>
                <a:lnTo>
                  <a:pt x="851648" y="2291858"/>
                </a:lnTo>
                <a:lnTo>
                  <a:pt x="851149" y="2291891"/>
                </a:lnTo>
                <a:cubicBezTo>
                  <a:pt x="850583" y="2288119"/>
                  <a:pt x="850556" y="2284333"/>
                  <a:pt x="850556" y="2280541"/>
                </a:cubicBezTo>
                <a:cubicBezTo>
                  <a:pt x="850556" y="2274903"/>
                  <a:pt x="850614" y="2269279"/>
                  <a:pt x="851926" y="2263693"/>
                </a:cubicBezTo>
                <a:cubicBezTo>
                  <a:pt x="851884" y="2232611"/>
                  <a:pt x="854334" y="2201969"/>
                  <a:pt x="859390" y="2171962"/>
                </a:cubicBezTo>
                <a:lnTo>
                  <a:pt x="859931" y="2165325"/>
                </a:lnTo>
                <a:cubicBezTo>
                  <a:pt x="860099" y="2165320"/>
                  <a:pt x="860269" y="2165315"/>
                  <a:pt x="860436" y="2165262"/>
                </a:cubicBezTo>
                <a:cubicBezTo>
                  <a:pt x="910713" y="1815167"/>
                  <a:pt x="1191752" y="1536596"/>
                  <a:pt x="1550602" y="1477664"/>
                </a:cubicBezTo>
                <a:lnTo>
                  <a:pt x="1550719" y="1476525"/>
                </a:lnTo>
                <a:cubicBezTo>
                  <a:pt x="1556028" y="1475523"/>
                  <a:pt x="1561356" y="1474582"/>
                  <a:pt x="1566932" y="1474998"/>
                </a:cubicBezTo>
                <a:cubicBezTo>
                  <a:pt x="1598115" y="1469485"/>
                  <a:pt x="1630008" y="1466527"/>
                  <a:pt x="1662393" y="1466004"/>
                </a:cubicBezTo>
                <a:close/>
                <a:moveTo>
                  <a:pt x="1118" y="1464394"/>
                </a:moveTo>
                <a:lnTo>
                  <a:pt x="18205" y="1466004"/>
                </a:lnTo>
                <a:cubicBezTo>
                  <a:pt x="50591" y="1466527"/>
                  <a:pt x="82483" y="1469485"/>
                  <a:pt x="113667" y="1474998"/>
                </a:cubicBezTo>
                <a:cubicBezTo>
                  <a:pt x="119243" y="1474582"/>
                  <a:pt x="124571" y="1475523"/>
                  <a:pt x="129879" y="1476525"/>
                </a:cubicBezTo>
                <a:lnTo>
                  <a:pt x="129997" y="1477664"/>
                </a:lnTo>
                <a:cubicBezTo>
                  <a:pt x="488847" y="1536596"/>
                  <a:pt x="769886" y="1815167"/>
                  <a:pt x="820162" y="2165262"/>
                </a:cubicBezTo>
                <a:cubicBezTo>
                  <a:pt x="820330" y="2165315"/>
                  <a:pt x="820499" y="2165320"/>
                  <a:pt x="820668" y="2165325"/>
                </a:cubicBezTo>
                <a:lnTo>
                  <a:pt x="821208" y="2171962"/>
                </a:lnTo>
                <a:cubicBezTo>
                  <a:pt x="826265" y="2201969"/>
                  <a:pt x="828714" y="2232611"/>
                  <a:pt x="828672" y="2263693"/>
                </a:cubicBezTo>
                <a:cubicBezTo>
                  <a:pt x="829984" y="2269279"/>
                  <a:pt x="830043" y="2274903"/>
                  <a:pt x="830043" y="2280541"/>
                </a:cubicBezTo>
                <a:cubicBezTo>
                  <a:pt x="830043" y="2284333"/>
                  <a:pt x="830016" y="2288119"/>
                  <a:pt x="829450" y="2291891"/>
                </a:cubicBezTo>
                <a:lnTo>
                  <a:pt x="828951" y="2291858"/>
                </a:lnTo>
                <a:lnTo>
                  <a:pt x="828925" y="2292349"/>
                </a:lnTo>
                <a:lnTo>
                  <a:pt x="811806" y="2290736"/>
                </a:lnTo>
                <a:cubicBezTo>
                  <a:pt x="779432" y="2290213"/>
                  <a:pt x="747552" y="2287255"/>
                  <a:pt x="716380" y="2281745"/>
                </a:cubicBezTo>
                <a:cubicBezTo>
                  <a:pt x="710803" y="2282161"/>
                  <a:pt x="705474" y="2281220"/>
                  <a:pt x="700163" y="2280217"/>
                </a:cubicBezTo>
                <a:lnTo>
                  <a:pt x="700047" y="2279078"/>
                </a:lnTo>
                <a:cubicBezTo>
                  <a:pt x="341196" y="2220146"/>
                  <a:pt x="60157" y="1941574"/>
                  <a:pt x="9881" y="1591480"/>
                </a:cubicBezTo>
                <a:cubicBezTo>
                  <a:pt x="9714" y="1591427"/>
                  <a:pt x="9545" y="1591423"/>
                  <a:pt x="9376" y="1591418"/>
                </a:cubicBezTo>
                <a:lnTo>
                  <a:pt x="8837" y="1584794"/>
                </a:lnTo>
                <a:cubicBezTo>
                  <a:pt x="3779" y="1554782"/>
                  <a:pt x="1328" y="1524133"/>
                  <a:pt x="1370" y="1493044"/>
                </a:cubicBezTo>
                <a:cubicBezTo>
                  <a:pt x="58" y="1487460"/>
                  <a:pt x="0" y="1481838"/>
                  <a:pt x="0" y="1476202"/>
                </a:cubicBezTo>
                <a:lnTo>
                  <a:pt x="594" y="1464852"/>
                </a:lnTo>
                <a:lnTo>
                  <a:pt x="1092" y="1464884"/>
                </a:lnTo>
                <a:close/>
                <a:moveTo>
                  <a:pt x="7762529" y="750600"/>
                </a:moveTo>
                <a:cubicBezTo>
                  <a:pt x="7815805" y="1021506"/>
                  <a:pt x="8030648" y="1236303"/>
                  <a:pt x="8305838" y="1295446"/>
                </a:cubicBezTo>
                <a:cubicBezTo>
                  <a:pt x="8252563" y="1024540"/>
                  <a:pt x="8037719" y="809743"/>
                  <a:pt x="7762529" y="750600"/>
                </a:cubicBezTo>
                <a:close/>
                <a:moveTo>
                  <a:pt x="7455280" y="750600"/>
                </a:moveTo>
                <a:cubicBezTo>
                  <a:pt x="7180090" y="809743"/>
                  <a:pt x="6965246" y="1024540"/>
                  <a:pt x="6911971" y="1295446"/>
                </a:cubicBezTo>
                <a:cubicBezTo>
                  <a:pt x="7187161" y="1236303"/>
                  <a:pt x="7402004" y="1021506"/>
                  <a:pt x="7455280" y="750600"/>
                </a:cubicBezTo>
                <a:close/>
                <a:moveTo>
                  <a:pt x="6070378" y="750600"/>
                </a:moveTo>
                <a:cubicBezTo>
                  <a:pt x="6123654" y="1021506"/>
                  <a:pt x="6338497" y="1236303"/>
                  <a:pt x="6613687" y="1295446"/>
                </a:cubicBezTo>
                <a:cubicBezTo>
                  <a:pt x="6560412" y="1024540"/>
                  <a:pt x="6345568" y="809743"/>
                  <a:pt x="6070378" y="750600"/>
                </a:cubicBezTo>
                <a:close/>
                <a:moveTo>
                  <a:pt x="5763129" y="750600"/>
                </a:moveTo>
                <a:cubicBezTo>
                  <a:pt x="5487939" y="809743"/>
                  <a:pt x="5273095" y="1024540"/>
                  <a:pt x="5219820" y="1295446"/>
                </a:cubicBezTo>
                <a:cubicBezTo>
                  <a:pt x="5495010" y="1236303"/>
                  <a:pt x="5709853" y="1021506"/>
                  <a:pt x="5763129" y="750600"/>
                </a:cubicBezTo>
                <a:close/>
                <a:moveTo>
                  <a:pt x="4378227" y="750600"/>
                </a:moveTo>
                <a:cubicBezTo>
                  <a:pt x="4431503" y="1021506"/>
                  <a:pt x="4646346" y="1236303"/>
                  <a:pt x="4921536" y="1295446"/>
                </a:cubicBezTo>
                <a:cubicBezTo>
                  <a:pt x="4868261" y="1024540"/>
                  <a:pt x="4653417" y="809743"/>
                  <a:pt x="4378227" y="750600"/>
                </a:cubicBezTo>
                <a:close/>
                <a:moveTo>
                  <a:pt x="4070978" y="750600"/>
                </a:moveTo>
                <a:cubicBezTo>
                  <a:pt x="3795788" y="809743"/>
                  <a:pt x="3580944" y="1024540"/>
                  <a:pt x="3527669" y="1295446"/>
                </a:cubicBezTo>
                <a:cubicBezTo>
                  <a:pt x="3802859" y="1236303"/>
                  <a:pt x="4017702" y="1021506"/>
                  <a:pt x="4070978" y="750600"/>
                </a:cubicBezTo>
                <a:close/>
                <a:moveTo>
                  <a:pt x="2686076" y="750600"/>
                </a:moveTo>
                <a:cubicBezTo>
                  <a:pt x="2739352" y="1021506"/>
                  <a:pt x="2954195" y="1236303"/>
                  <a:pt x="3229385" y="1295446"/>
                </a:cubicBezTo>
                <a:cubicBezTo>
                  <a:pt x="3176110" y="1024540"/>
                  <a:pt x="2961266" y="809743"/>
                  <a:pt x="2686076" y="750600"/>
                </a:cubicBezTo>
                <a:close/>
                <a:moveTo>
                  <a:pt x="2378827" y="750600"/>
                </a:moveTo>
                <a:cubicBezTo>
                  <a:pt x="2103637" y="809743"/>
                  <a:pt x="1888793" y="1024540"/>
                  <a:pt x="1835518" y="1295446"/>
                </a:cubicBezTo>
                <a:cubicBezTo>
                  <a:pt x="2110708" y="1236303"/>
                  <a:pt x="2325551" y="1021506"/>
                  <a:pt x="2378827" y="750600"/>
                </a:cubicBezTo>
                <a:close/>
                <a:moveTo>
                  <a:pt x="993925" y="750600"/>
                </a:moveTo>
                <a:cubicBezTo>
                  <a:pt x="1047201" y="1021506"/>
                  <a:pt x="1262044" y="1236303"/>
                  <a:pt x="1537234" y="1295446"/>
                </a:cubicBezTo>
                <a:cubicBezTo>
                  <a:pt x="1483959" y="1024540"/>
                  <a:pt x="1269115" y="809743"/>
                  <a:pt x="993925" y="750600"/>
                </a:cubicBezTo>
                <a:close/>
                <a:moveTo>
                  <a:pt x="686676" y="750600"/>
                </a:moveTo>
                <a:cubicBezTo>
                  <a:pt x="411486" y="809743"/>
                  <a:pt x="196642" y="1024540"/>
                  <a:pt x="143367" y="1295446"/>
                </a:cubicBezTo>
                <a:cubicBezTo>
                  <a:pt x="418557" y="1236303"/>
                  <a:pt x="633400" y="1021506"/>
                  <a:pt x="686676" y="750600"/>
                </a:cubicBezTo>
                <a:close/>
                <a:moveTo>
                  <a:pt x="9139239" y="624486"/>
                </a:moveTo>
                <a:lnTo>
                  <a:pt x="9139239" y="752995"/>
                </a:lnTo>
                <a:lnTo>
                  <a:pt x="9047261" y="779881"/>
                </a:lnTo>
                <a:cubicBezTo>
                  <a:pt x="8821055" y="864319"/>
                  <a:pt x="8650738" y="1058403"/>
                  <a:pt x="8604122" y="1295446"/>
                </a:cubicBezTo>
                <a:cubicBezTo>
                  <a:pt x="8844913" y="1243696"/>
                  <a:pt x="9039501" y="1072773"/>
                  <a:pt x="9120077" y="849365"/>
                </a:cubicBezTo>
                <a:lnTo>
                  <a:pt x="9139239" y="780178"/>
                </a:lnTo>
                <a:lnTo>
                  <a:pt x="9139239" y="1085737"/>
                </a:lnTo>
                <a:lnTo>
                  <a:pt x="9135069" y="1092549"/>
                </a:lnTo>
                <a:cubicBezTo>
                  <a:pt x="9008919" y="1266178"/>
                  <a:pt x="8815033" y="1389778"/>
                  <a:pt x="8590751" y="1426902"/>
                </a:cubicBezTo>
                <a:lnTo>
                  <a:pt x="8590635" y="1428050"/>
                </a:lnTo>
                <a:cubicBezTo>
                  <a:pt x="8585324" y="1429061"/>
                  <a:pt x="8579995" y="1430009"/>
                  <a:pt x="8574418" y="1429590"/>
                </a:cubicBezTo>
                <a:cubicBezTo>
                  <a:pt x="8543246" y="1435144"/>
                  <a:pt x="8511366" y="1438125"/>
                  <a:pt x="8478991" y="1438652"/>
                </a:cubicBezTo>
                <a:lnTo>
                  <a:pt x="8461873" y="1440278"/>
                </a:lnTo>
                <a:lnTo>
                  <a:pt x="8461847" y="1439783"/>
                </a:lnTo>
                <a:lnTo>
                  <a:pt x="8461348" y="1439816"/>
                </a:lnTo>
                <a:cubicBezTo>
                  <a:pt x="8460782" y="1436014"/>
                  <a:pt x="8460755" y="1432198"/>
                  <a:pt x="8460755" y="1428376"/>
                </a:cubicBezTo>
                <a:cubicBezTo>
                  <a:pt x="8460755" y="1422694"/>
                  <a:pt x="8460814" y="1417025"/>
                  <a:pt x="8462126" y="1411395"/>
                </a:cubicBezTo>
                <a:cubicBezTo>
                  <a:pt x="8462083" y="1380067"/>
                  <a:pt x="8464533" y="1349182"/>
                  <a:pt x="8469590" y="1318938"/>
                </a:cubicBezTo>
                <a:lnTo>
                  <a:pt x="8470130" y="1312248"/>
                </a:lnTo>
                <a:cubicBezTo>
                  <a:pt x="8470299" y="1312243"/>
                  <a:pt x="8470468" y="1312238"/>
                  <a:pt x="8470636" y="1312185"/>
                </a:cubicBezTo>
                <a:cubicBezTo>
                  <a:pt x="8514628" y="1003427"/>
                  <a:pt x="8735297" y="749863"/>
                  <a:pt x="9030178" y="651504"/>
                </a:cubicBezTo>
                <a:close/>
                <a:moveTo>
                  <a:pt x="7620280" y="605769"/>
                </a:moveTo>
                <a:lnTo>
                  <a:pt x="7637367" y="607392"/>
                </a:lnTo>
                <a:cubicBezTo>
                  <a:pt x="7669753" y="607919"/>
                  <a:pt x="7701646" y="610900"/>
                  <a:pt x="7732829" y="616457"/>
                </a:cubicBezTo>
                <a:cubicBezTo>
                  <a:pt x="7738405" y="616038"/>
                  <a:pt x="7743733" y="616986"/>
                  <a:pt x="7749042" y="617996"/>
                </a:cubicBezTo>
                <a:lnTo>
                  <a:pt x="7749159" y="619144"/>
                </a:lnTo>
                <a:cubicBezTo>
                  <a:pt x="8108009" y="678542"/>
                  <a:pt x="8389048" y="959319"/>
                  <a:pt x="8439324" y="1312185"/>
                </a:cubicBezTo>
                <a:cubicBezTo>
                  <a:pt x="8439492" y="1312238"/>
                  <a:pt x="8439661" y="1312243"/>
                  <a:pt x="8439830" y="1312248"/>
                </a:cubicBezTo>
                <a:lnTo>
                  <a:pt x="8440370" y="1318938"/>
                </a:lnTo>
                <a:cubicBezTo>
                  <a:pt x="8445427" y="1349182"/>
                  <a:pt x="8447877" y="1380067"/>
                  <a:pt x="8447834" y="1411395"/>
                </a:cubicBezTo>
                <a:cubicBezTo>
                  <a:pt x="8449146" y="1417025"/>
                  <a:pt x="8449205" y="1422694"/>
                  <a:pt x="8449205" y="1428376"/>
                </a:cubicBezTo>
                <a:cubicBezTo>
                  <a:pt x="8449205" y="1432198"/>
                  <a:pt x="8449178" y="1436014"/>
                  <a:pt x="8448612" y="1439816"/>
                </a:cubicBezTo>
                <a:lnTo>
                  <a:pt x="8448113" y="1439783"/>
                </a:lnTo>
                <a:lnTo>
                  <a:pt x="8448087" y="1440278"/>
                </a:lnTo>
                <a:lnTo>
                  <a:pt x="8430969" y="1438652"/>
                </a:lnTo>
                <a:cubicBezTo>
                  <a:pt x="8398594" y="1438125"/>
                  <a:pt x="8366714" y="1435144"/>
                  <a:pt x="8335542" y="1429590"/>
                </a:cubicBezTo>
                <a:cubicBezTo>
                  <a:pt x="8329965" y="1430009"/>
                  <a:pt x="8324636" y="1429061"/>
                  <a:pt x="8319325" y="1428050"/>
                </a:cubicBezTo>
                <a:lnTo>
                  <a:pt x="8319209" y="1426902"/>
                </a:lnTo>
                <a:cubicBezTo>
                  <a:pt x="7960358" y="1367503"/>
                  <a:pt x="7679319" y="1086726"/>
                  <a:pt x="7629044" y="733861"/>
                </a:cubicBezTo>
                <a:cubicBezTo>
                  <a:pt x="7628876" y="733808"/>
                  <a:pt x="7628708" y="733803"/>
                  <a:pt x="7628538" y="733798"/>
                </a:cubicBezTo>
                <a:lnTo>
                  <a:pt x="7628000" y="727122"/>
                </a:lnTo>
                <a:cubicBezTo>
                  <a:pt x="7622941" y="696872"/>
                  <a:pt x="7620490" y="665981"/>
                  <a:pt x="7620533" y="634646"/>
                </a:cubicBezTo>
                <a:cubicBezTo>
                  <a:pt x="7619221" y="629018"/>
                  <a:pt x="7619162" y="623351"/>
                  <a:pt x="7619162" y="617670"/>
                </a:cubicBezTo>
                <a:lnTo>
                  <a:pt x="7619756" y="606230"/>
                </a:lnTo>
                <a:lnTo>
                  <a:pt x="7620254" y="606263"/>
                </a:lnTo>
                <a:close/>
                <a:moveTo>
                  <a:pt x="7597529" y="605769"/>
                </a:moveTo>
                <a:lnTo>
                  <a:pt x="7597555" y="606263"/>
                </a:lnTo>
                <a:lnTo>
                  <a:pt x="7598053" y="606230"/>
                </a:lnTo>
                <a:lnTo>
                  <a:pt x="7598647" y="617670"/>
                </a:lnTo>
                <a:cubicBezTo>
                  <a:pt x="7598647" y="623351"/>
                  <a:pt x="7598588" y="629018"/>
                  <a:pt x="7597276" y="634646"/>
                </a:cubicBezTo>
                <a:cubicBezTo>
                  <a:pt x="7597319" y="665981"/>
                  <a:pt x="7594868" y="696872"/>
                  <a:pt x="7589809" y="727122"/>
                </a:cubicBezTo>
                <a:lnTo>
                  <a:pt x="7589271" y="733798"/>
                </a:lnTo>
                <a:cubicBezTo>
                  <a:pt x="7589101" y="733803"/>
                  <a:pt x="7588933" y="733808"/>
                  <a:pt x="7588765" y="733861"/>
                </a:cubicBezTo>
                <a:cubicBezTo>
                  <a:pt x="7538490" y="1086726"/>
                  <a:pt x="7257451" y="1367503"/>
                  <a:pt x="6898600" y="1426902"/>
                </a:cubicBezTo>
                <a:lnTo>
                  <a:pt x="6898484" y="1428050"/>
                </a:lnTo>
                <a:cubicBezTo>
                  <a:pt x="6893173" y="1429061"/>
                  <a:pt x="6887844" y="1430009"/>
                  <a:pt x="6882267" y="1429590"/>
                </a:cubicBezTo>
                <a:cubicBezTo>
                  <a:pt x="6851095" y="1435144"/>
                  <a:pt x="6819215" y="1438125"/>
                  <a:pt x="6786841" y="1438652"/>
                </a:cubicBezTo>
                <a:lnTo>
                  <a:pt x="6769722" y="1440278"/>
                </a:lnTo>
                <a:lnTo>
                  <a:pt x="6769696" y="1439783"/>
                </a:lnTo>
                <a:lnTo>
                  <a:pt x="6769197" y="1439816"/>
                </a:lnTo>
                <a:cubicBezTo>
                  <a:pt x="6768631" y="1436014"/>
                  <a:pt x="6768604" y="1432198"/>
                  <a:pt x="6768604" y="1428376"/>
                </a:cubicBezTo>
                <a:cubicBezTo>
                  <a:pt x="6768604" y="1422694"/>
                  <a:pt x="6768663" y="1417025"/>
                  <a:pt x="6769975" y="1411395"/>
                </a:cubicBezTo>
                <a:cubicBezTo>
                  <a:pt x="6769933" y="1380067"/>
                  <a:pt x="6772382" y="1349182"/>
                  <a:pt x="6777439" y="1318938"/>
                </a:cubicBezTo>
                <a:lnTo>
                  <a:pt x="6777979" y="1312248"/>
                </a:lnTo>
                <a:cubicBezTo>
                  <a:pt x="6778148" y="1312243"/>
                  <a:pt x="6778317" y="1312238"/>
                  <a:pt x="6778485" y="1312185"/>
                </a:cubicBezTo>
                <a:cubicBezTo>
                  <a:pt x="6828761" y="959319"/>
                  <a:pt x="7109800" y="678542"/>
                  <a:pt x="7468650" y="619144"/>
                </a:cubicBezTo>
                <a:lnTo>
                  <a:pt x="7468767" y="617996"/>
                </a:lnTo>
                <a:cubicBezTo>
                  <a:pt x="7474076" y="616986"/>
                  <a:pt x="7479404" y="616038"/>
                  <a:pt x="7484980" y="616457"/>
                </a:cubicBezTo>
                <a:cubicBezTo>
                  <a:pt x="7516163" y="610900"/>
                  <a:pt x="7548056" y="607919"/>
                  <a:pt x="7580442" y="607392"/>
                </a:cubicBezTo>
                <a:close/>
                <a:moveTo>
                  <a:pt x="5928129" y="605769"/>
                </a:moveTo>
                <a:lnTo>
                  <a:pt x="5945217" y="607392"/>
                </a:lnTo>
                <a:cubicBezTo>
                  <a:pt x="5977602" y="607919"/>
                  <a:pt x="6009495" y="610900"/>
                  <a:pt x="6040678" y="616457"/>
                </a:cubicBezTo>
                <a:cubicBezTo>
                  <a:pt x="6046254" y="616038"/>
                  <a:pt x="6051582" y="616986"/>
                  <a:pt x="6056891" y="617996"/>
                </a:cubicBezTo>
                <a:lnTo>
                  <a:pt x="6057008" y="619144"/>
                </a:lnTo>
                <a:cubicBezTo>
                  <a:pt x="6415858" y="678542"/>
                  <a:pt x="6696897" y="959319"/>
                  <a:pt x="6747174" y="1312185"/>
                </a:cubicBezTo>
                <a:cubicBezTo>
                  <a:pt x="6747341" y="1312238"/>
                  <a:pt x="6747511" y="1312243"/>
                  <a:pt x="6747679" y="1312248"/>
                </a:cubicBezTo>
                <a:lnTo>
                  <a:pt x="6748220" y="1318938"/>
                </a:lnTo>
                <a:cubicBezTo>
                  <a:pt x="6753276" y="1349182"/>
                  <a:pt x="6755726" y="1380067"/>
                  <a:pt x="6755684" y="1411395"/>
                </a:cubicBezTo>
                <a:cubicBezTo>
                  <a:pt x="6756996" y="1417025"/>
                  <a:pt x="6757054" y="1422694"/>
                  <a:pt x="6757054" y="1428376"/>
                </a:cubicBezTo>
                <a:cubicBezTo>
                  <a:pt x="6757054" y="1432198"/>
                  <a:pt x="6757027" y="1436014"/>
                  <a:pt x="6756461" y="1439816"/>
                </a:cubicBezTo>
                <a:lnTo>
                  <a:pt x="6755962" y="1439783"/>
                </a:lnTo>
                <a:lnTo>
                  <a:pt x="6755936" y="1440278"/>
                </a:lnTo>
                <a:lnTo>
                  <a:pt x="6738818" y="1438652"/>
                </a:lnTo>
                <a:cubicBezTo>
                  <a:pt x="6706444" y="1438125"/>
                  <a:pt x="6674563" y="1435144"/>
                  <a:pt x="6643391" y="1429590"/>
                </a:cubicBezTo>
                <a:cubicBezTo>
                  <a:pt x="6637814" y="1430009"/>
                  <a:pt x="6632485" y="1429061"/>
                  <a:pt x="6627175" y="1428050"/>
                </a:cubicBezTo>
                <a:lnTo>
                  <a:pt x="6627059" y="1426902"/>
                </a:lnTo>
                <a:cubicBezTo>
                  <a:pt x="6268207" y="1367503"/>
                  <a:pt x="5987168" y="1086726"/>
                  <a:pt x="5936893" y="733861"/>
                </a:cubicBezTo>
                <a:cubicBezTo>
                  <a:pt x="5936725" y="733808"/>
                  <a:pt x="5936557" y="733803"/>
                  <a:pt x="5936387" y="733798"/>
                </a:cubicBezTo>
                <a:lnTo>
                  <a:pt x="5935849" y="727122"/>
                </a:lnTo>
                <a:cubicBezTo>
                  <a:pt x="5930790" y="696872"/>
                  <a:pt x="5928340" y="665981"/>
                  <a:pt x="5928382" y="634646"/>
                </a:cubicBezTo>
                <a:cubicBezTo>
                  <a:pt x="5927070" y="629018"/>
                  <a:pt x="5927011" y="623351"/>
                  <a:pt x="5927011" y="617670"/>
                </a:cubicBezTo>
                <a:lnTo>
                  <a:pt x="5927605" y="606230"/>
                </a:lnTo>
                <a:lnTo>
                  <a:pt x="5928103" y="606263"/>
                </a:lnTo>
                <a:close/>
                <a:moveTo>
                  <a:pt x="5905378" y="605769"/>
                </a:moveTo>
                <a:lnTo>
                  <a:pt x="5905404" y="606263"/>
                </a:lnTo>
                <a:lnTo>
                  <a:pt x="5905902" y="606230"/>
                </a:lnTo>
                <a:lnTo>
                  <a:pt x="5906496" y="617670"/>
                </a:lnTo>
                <a:cubicBezTo>
                  <a:pt x="5906496" y="623351"/>
                  <a:pt x="5906438" y="629018"/>
                  <a:pt x="5905126" y="634646"/>
                </a:cubicBezTo>
                <a:cubicBezTo>
                  <a:pt x="5905168" y="665981"/>
                  <a:pt x="5902717" y="696872"/>
                  <a:pt x="5897659" y="727122"/>
                </a:cubicBezTo>
                <a:lnTo>
                  <a:pt x="5897120" y="733798"/>
                </a:lnTo>
                <a:cubicBezTo>
                  <a:pt x="5896951" y="733803"/>
                  <a:pt x="5896782" y="733808"/>
                  <a:pt x="5896615" y="733861"/>
                </a:cubicBezTo>
                <a:cubicBezTo>
                  <a:pt x="5846339" y="1086726"/>
                  <a:pt x="5565300" y="1367503"/>
                  <a:pt x="5206449" y="1426902"/>
                </a:cubicBezTo>
                <a:lnTo>
                  <a:pt x="5206334" y="1428050"/>
                </a:lnTo>
                <a:cubicBezTo>
                  <a:pt x="5201022" y="1429061"/>
                  <a:pt x="5195693" y="1430009"/>
                  <a:pt x="5190116" y="1429590"/>
                </a:cubicBezTo>
                <a:cubicBezTo>
                  <a:pt x="5158944" y="1435144"/>
                  <a:pt x="5127065" y="1438125"/>
                  <a:pt x="5094690" y="1438652"/>
                </a:cubicBezTo>
                <a:lnTo>
                  <a:pt x="5077571" y="1440278"/>
                </a:lnTo>
                <a:lnTo>
                  <a:pt x="5077545" y="1439783"/>
                </a:lnTo>
                <a:lnTo>
                  <a:pt x="5077046" y="1439816"/>
                </a:lnTo>
                <a:cubicBezTo>
                  <a:pt x="5076480" y="1436014"/>
                  <a:pt x="5076453" y="1432198"/>
                  <a:pt x="5076453" y="1428376"/>
                </a:cubicBezTo>
                <a:cubicBezTo>
                  <a:pt x="5076453" y="1422694"/>
                  <a:pt x="5076512" y="1417025"/>
                  <a:pt x="5077824" y="1411395"/>
                </a:cubicBezTo>
                <a:cubicBezTo>
                  <a:pt x="5077782" y="1380067"/>
                  <a:pt x="5080231" y="1349182"/>
                  <a:pt x="5085288" y="1318938"/>
                </a:cubicBezTo>
                <a:lnTo>
                  <a:pt x="5085828" y="1312248"/>
                </a:lnTo>
                <a:cubicBezTo>
                  <a:pt x="5085997" y="1312243"/>
                  <a:pt x="5086166" y="1312238"/>
                  <a:pt x="5086334" y="1312185"/>
                </a:cubicBezTo>
                <a:cubicBezTo>
                  <a:pt x="5136610" y="959319"/>
                  <a:pt x="5417649" y="678542"/>
                  <a:pt x="5776501" y="619144"/>
                </a:cubicBezTo>
                <a:lnTo>
                  <a:pt x="5776617" y="617996"/>
                </a:lnTo>
                <a:cubicBezTo>
                  <a:pt x="5781926" y="616986"/>
                  <a:pt x="5787253" y="616038"/>
                  <a:pt x="5792829" y="616457"/>
                </a:cubicBezTo>
                <a:cubicBezTo>
                  <a:pt x="5824013" y="610900"/>
                  <a:pt x="5855905" y="607919"/>
                  <a:pt x="5888291" y="607392"/>
                </a:cubicBezTo>
                <a:close/>
                <a:moveTo>
                  <a:pt x="4235979" y="605769"/>
                </a:moveTo>
                <a:lnTo>
                  <a:pt x="4253065" y="607392"/>
                </a:lnTo>
                <a:cubicBezTo>
                  <a:pt x="4285451" y="607919"/>
                  <a:pt x="4317343" y="610900"/>
                  <a:pt x="4348528" y="616457"/>
                </a:cubicBezTo>
                <a:cubicBezTo>
                  <a:pt x="4354104" y="616038"/>
                  <a:pt x="4359431" y="616986"/>
                  <a:pt x="4364739" y="617996"/>
                </a:cubicBezTo>
                <a:lnTo>
                  <a:pt x="4364856" y="619144"/>
                </a:lnTo>
                <a:cubicBezTo>
                  <a:pt x="4723707" y="678542"/>
                  <a:pt x="5004746" y="959319"/>
                  <a:pt x="5055022" y="1312185"/>
                </a:cubicBezTo>
                <a:cubicBezTo>
                  <a:pt x="5055190" y="1312238"/>
                  <a:pt x="5055359" y="1312243"/>
                  <a:pt x="5055528" y="1312248"/>
                </a:cubicBezTo>
                <a:lnTo>
                  <a:pt x="5056068" y="1318938"/>
                </a:lnTo>
                <a:cubicBezTo>
                  <a:pt x="5061125" y="1349182"/>
                  <a:pt x="5063574" y="1380067"/>
                  <a:pt x="5063532" y="1411395"/>
                </a:cubicBezTo>
                <a:cubicBezTo>
                  <a:pt x="5064844" y="1417025"/>
                  <a:pt x="5064903" y="1422694"/>
                  <a:pt x="5064903" y="1428376"/>
                </a:cubicBezTo>
                <a:cubicBezTo>
                  <a:pt x="5064903" y="1432198"/>
                  <a:pt x="5064876" y="1436014"/>
                  <a:pt x="5064310" y="1439816"/>
                </a:cubicBezTo>
                <a:lnTo>
                  <a:pt x="5063811" y="1439783"/>
                </a:lnTo>
                <a:lnTo>
                  <a:pt x="5063785" y="1440278"/>
                </a:lnTo>
                <a:lnTo>
                  <a:pt x="5046666" y="1438652"/>
                </a:lnTo>
                <a:cubicBezTo>
                  <a:pt x="5014292" y="1438125"/>
                  <a:pt x="4982412" y="1435144"/>
                  <a:pt x="4951241" y="1429590"/>
                </a:cubicBezTo>
                <a:cubicBezTo>
                  <a:pt x="4945663" y="1430009"/>
                  <a:pt x="4940334" y="1429061"/>
                  <a:pt x="4935023" y="1428050"/>
                </a:cubicBezTo>
                <a:lnTo>
                  <a:pt x="4934907" y="1426902"/>
                </a:lnTo>
                <a:cubicBezTo>
                  <a:pt x="4576056" y="1367503"/>
                  <a:pt x="4295017" y="1086726"/>
                  <a:pt x="4244741" y="733861"/>
                </a:cubicBezTo>
                <a:cubicBezTo>
                  <a:pt x="4244574" y="733808"/>
                  <a:pt x="4244405" y="733803"/>
                  <a:pt x="4244236" y="733798"/>
                </a:cubicBezTo>
                <a:lnTo>
                  <a:pt x="4243697" y="727122"/>
                </a:lnTo>
                <a:cubicBezTo>
                  <a:pt x="4238639" y="696872"/>
                  <a:pt x="4236188" y="665981"/>
                  <a:pt x="4236230" y="634646"/>
                </a:cubicBezTo>
                <a:cubicBezTo>
                  <a:pt x="4234918" y="629018"/>
                  <a:pt x="4234860" y="623351"/>
                  <a:pt x="4234860" y="617670"/>
                </a:cubicBezTo>
                <a:lnTo>
                  <a:pt x="4235454" y="606230"/>
                </a:lnTo>
                <a:lnTo>
                  <a:pt x="4235952" y="606263"/>
                </a:lnTo>
                <a:close/>
                <a:moveTo>
                  <a:pt x="4213227" y="605769"/>
                </a:moveTo>
                <a:lnTo>
                  <a:pt x="4213253" y="606263"/>
                </a:lnTo>
                <a:lnTo>
                  <a:pt x="4213751" y="606230"/>
                </a:lnTo>
                <a:lnTo>
                  <a:pt x="4214345" y="617670"/>
                </a:lnTo>
                <a:cubicBezTo>
                  <a:pt x="4214345" y="623351"/>
                  <a:pt x="4214286" y="629018"/>
                  <a:pt x="4212974" y="634646"/>
                </a:cubicBezTo>
                <a:cubicBezTo>
                  <a:pt x="4213016" y="665981"/>
                  <a:pt x="4210566" y="696872"/>
                  <a:pt x="4205507" y="727122"/>
                </a:cubicBezTo>
                <a:lnTo>
                  <a:pt x="4204969" y="733798"/>
                </a:lnTo>
                <a:cubicBezTo>
                  <a:pt x="4204799" y="733803"/>
                  <a:pt x="4204631" y="733808"/>
                  <a:pt x="4204463" y="733861"/>
                </a:cubicBezTo>
                <a:cubicBezTo>
                  <a:pt x="4154188" y="1086726"/>
                  <a:pt x="3873149" y="1367503"/>
                  <a:pt x="3514297" y="1426902"/>
                </a:cubicBezTo>
                <a:lnTo>
                  <a:pt x="3514181" y="1428050"/>
                </a:lnTo>
                <a:cubicBezTo>
                  <a:pt x="3508871" y="1429061"/>
                  <a:pt x="3503542" y="1430009"/>
                  <a:pt x="3497965" y="1429590"/>
                </a:cubicBezTo>
                <a:cubicBezTo>
                  <a:pt x="3466793" y="1435144"/>
                  <a:pt x="3434912" y="1438125"/>
                  <a:pt x="3402538" y="1438652"/>
                </a:cubicBezTo>
                <a:lnTo>
                  <a:pt x="3385420" y="1440278"/>
                </a:lnTo>
                <a:lnTo>
                  <a:pt x="3385394" y="1439783"/>
                </a:lnTo>
                <a:lnTo>
                  <a:pt x="3384895" y="1439816"/>
                </a:lnTo>
                <a:cubicBezTo>
                  <a:pt x="3384329" y="1436014"/>
                  <a:pt x="3384302" y="1432198"/>
                  <a:pt x="3384302" y="1428376"/>
                </a:cubicBezTo>
                <a:cubicBezTo>
                  <a:pt x="3384302" y="1422694"/>
                  <a:pt x="3384360" y="1417025"/>
                  <a:pt x="3385672" y="1411395"/>
                </a:cubicBezTo>
                <a:cubicBezTo>
                  <a:pt x="3385630" y="1380067"/>
                  <a:pt x="3388080" y="1349182"/>
                  <a:pt x="3393136" y="1318938"/>
                </a:cubicBezTo>
                <a:lnTo>
                  <a:pt x="3393677" y="1312248"/>
                </a:lnTo>
                <a:cubicBezTo>
                  <a:pt x="3393845" y="1312243"/>
                  <a:pt x="3394015" y="1312238"/>
                  <a:pt x="3394182" y="1312185"/>
                </a:cubicBezTo>
                <a:cubicBezTo>
                  <a:pt x="3444459" y="959319"/>
                  <a:pt x="3725498" y="678542"/>
                  <a:pt x="4084348" y="619144"/>
                </a:cubicBezTo>
                <a:lnTo>
                  <a:pt x="4084465" y="617996"/>
                </a:lnTo>
                <a:cubicBezTo>
                  <a:pt x="4089774" y="616986"/>
                  <a:pt x="4095102" y="616038"/>
                  <a:pt x="4100678" y="616457"/>
                </a:cubicBezTo>
                <a:cubicBezTo>
                  <a:pt x="4131861" y="610900"/>
                  <a:pt x="4163754" y="607919"/>
                  <a:pt x="4196139" y="607392"/>
                </a:cubicBezTo>
                <a:close/>
                <a:moveTo>
                  <a:pt x="2543827" y="605769"/>
                </a:moveTo>
                <a:lnTo>
                  <a:pt x="2560914" y="607392"/>
                </a:lnTo>
                <a:cubicBezTo>
                  <a:pt x="2593300" y="607919"/>
                  <a:pt x="2625192" y="610900"/>
                  <a:pt x="2656376" y="616457"/>
                </a:cubicBezTo>
                <a:cubicBezTo>
                  <a:pt x="2661952" y="616038"/>
                  <a:pt x="2667280" y="616986"/>
                  <a:pt x="2672588" y="617996"/>
                </a:cubicBezTo>
                <a:lnTo>
                  <a:pt x="2672706" y="619144"/>
                </a:lnTo>
                <a:cubicBezTo>
                  <a:pt x="3031556" y="678542"/>
                  <a:pt x="3312595" y="959319"/>
                  <a:pt x="3362871" y="1312185"/>
                </a:cubicBezTo>
                <a:cubicBezTo>
                  <a:pt x="3363039" y="1312238"/>
                  <a:pt x="3363208" y="1312243"/>
                  <a:pt x="3363377" y="1312248"/>
                </a:cubicBezTo>
                <a:lnTo>
                  <a:pt x="3363917" y="1318938"/>
                </a:lnTo>
                <a:cubicBezTo>
                  <a:pt x="3368974" y="1349182"/>
                  <a:pt x="3371423" y="1380067"/>
                  <a:pt x="3371381" y="1411395"/>
                </a:cubicBezTo>
                <a:cubicBezTo>
                  <a:pt x="3372693" y="1417025"/>
                  <a:pt x="3372752" y="1422694"/>
                  <a:pt x="3372752" y="1428376"/>
                </a:cubicBezTo>
                <a:cubicBezTo>
                  <a:pt x="3372752" y="1432198"/>
                  <a:pt x="3372725" y="1436014"/>
                  <a:pt x="3372159" y="1439816"/>
                </a:cubicBezTo>
                <a:lnTo>
                  <a:pt x="3371660" y="1439783"/>
                </a:lnTo>
                <a:lnTo>
                  <a:pt x="3371634" y="1440278"/>
                </a:lnTo>
                <a:lnTo>
                  <a:pt x="3354515" y="1438652"/>
                </a:lnTo>
                <a:cubicBezTo>
                  <a:pt x="3322141" y="1438125"/>
                  <a:pt x="3290261" y="1435144"/>
                  <a:pt x="3259089" y="1429590"/>
                </a:cubicBezTo>
                <a:cubicBezTo>
                  <a:pt x="3253512" y="1430009"/>
                  <a:pt x="3248183" y="1429061"/>
                  <a:pt x="3242872" y="1428050"/>
                </a:cubicBezTo>
                <a:lnTo>
                  <a:pt x="3242756" y="1426902"/>
                </a:lnTo>
                <a:cubicBezTo>
                  <a:pt x="2883905" y="1367503"/>
                  <a:pt x="2602866" y="1086726"/>
                  <a:pt x="2552590" y="733861"/>
                </a:cubicBezTo>
                <a:cubicBezTo>
                  <a:pt x="2552423" y="733808"/>
                  <a:pt x="2552254" y="733803"/>
                  <a:pt x="2552085" y="733798"/>
                </a:cubicBezTo>
                <a:lnTo>
                  <a:pt x="2551547" y="727122"/>
                </a:lnTo>
                <a:cubicBezTo>
                  <a:pt x="2546488" y="696872"/>
                  <a:pt x="2544037" y="665981"/>
                  <a:pt x="2544079" y="634646"/>
                </a:cubicBezTo>
                <a:cubicBezTo>
                  <a:pt x="2542767" y="629018"/>
                  <a:pt x="2542709" y="623351"/>
                  <a:pt x="2542709" y="617670"/>
                </a:cubicBezTo>
                <a:lnTo>
                  <a:pt x="2543303" y="606230"/>
                </a:lnTo>
                <a:lnTo>
                  <a:pt x="2543801" y="606263"/>
                </a:lnTo>
                <a:close/>
                <a:moveTo>
                  <a:pt x="2521076" y="605769"/>
                </a:moveTo>
                <a:lnTo>
                  <a:pt x="2521102" y="606263"/>
                </a:lnTo>
                <a:lnTo>
                  <a:pt x="2521600" y="606230"/>
                </a:lnTo>
                <a:lnTo>
                  <a:pt x="2522194" y="617670"/>
                </a:lnTo>
                <a:cubicBezTo>
                  <a:pt x="2522194" y="623351"/>
                  <a:pt x="2522135" y="629018"/>
                  <a:pt x="2520823" y="634646"/>
                </a:cubicBezTo>
                <a:cubicBezTo>
                  <a:pt x="2520865" y="665981"/>
                  <a:pt x="2518415" y="696872"/>
                  <a:pt x="2513356" y="727122"/>
                </a:cubicBezTo>
                <a:lnTo>
                  <a:pt x="2512818" y="733798"/>
                </a:lnTo>
                <a:cubicBezTo>
                  <a:pt x="2512648" y="733803"/>
                  <a:pt x="2512480" y="733808"/>
                  <a:pt x="2512312" y="733861"/>
                </a:cubicBezTo>
                <a:cubicBezTo>
                  <a:pt x="2462037" y="1086726"/>
                  <a:pt x="2180998" y="1367503"/>
                  <a:pt x="1822147" y="1426902"/>
                </a:cubicBezTo>
                <a:lnTo>
                  <a:pt x="1822030" y="1428050"/>
                </a:lnTo>
                <a:cubicBezTo>
                  <a:pt x="1816720" y="1429061"/>
                  <a:pt x="1811391" y="1430009"/>
                  <a:pt x="1805814" y="1429590"/>
                </a:cubicBezTo>
                <a:cubicBezTo>
                  <a:pt x="1774642" y="1435144"/>
                  <a:pt x="1742762" y="1438125"/>
                  <a:pt x="1710387" y="1438652"/>
                </a:cubicBezTo>
                <a:lnTo>
                  <a:pt x="1693269" y="1440278"/>
                </a:lnTo>
                <a:lnTo>
                  <a:pt x="1693243" y="1439783"/>
                </a:lnTo>
                <a:lnTo>
                  <a:pt x="1692744" y="1439816"/>
                </a:lnTo>
                <a:cubicBezTo>
                  <a:pt x="1692178" y="1436014"/>
                  <a:pt x="1692151" y="1432198"/>
                  <a:pt x="1692151" y="1428376"/>
                </a:cubicBezTo>
                <a:cubicBezTo>
                  <a:pt x="1692151" y="1422694"/>
                  <a:pt x="1692209" y="1417025"/>
                  <a:pt x="1693521" y="1411395"/>
                </a:cubicBezTo>
                <a:cubicBezTo>
                  <a:pt x="1693479" y="1380067"/>
                  <a:pt x="1695929" y="1349182"/>
                  <a:pt x="1700985" y="1318938"/>
                </a:cubicBezTo>
                <a:lnTo>
                  <a:pt x="1701526" y="1312248"/>
                </a:lnTo>
                <a:cubicBezTo>
                  <a:pt x="1701694" y="1312243"/>
                  <a:pt x="1701864" y="1312238"/>
                  <a:pt x="1702031" y="1312185"/>
                </a:cubicBezTo>
                <a:cubicBezTo>
                  <a:pt x="1752308" y="959319"/>
                  <a:pt x="2033347" y="678542"/>
                  <a:pt x="2392197" y="619144"/>
                </a:cubicBezTo>
                <a:lnTo>
                  <a:pt x="2392314" y="617996"/>
                </a:lnTo>
                <a:cubicBezTo>
                  <a:pt x="2397623" y="616986"/>
                  <a:pt x="2402951" y="616038"/>
                  <a:pt x="2408527" y="616457"/>
                </a:cubicBezTo>
                <a:cubicBezTo>
                  <a:pt x="2439710" y="610900"/>
                  <a:pt x="2471603" y="607919"/>
                  <a:pt x="2503988" y="607392"/>
                </a:cubicBezTo>
                <a:close/>
                <a:moveTo>
                  <a:pt x="851676" y="605769"/>
                </a:moveTo>
                <a:lnTo>
                  <a:pt x="868763" y="607392"/>
                </a:lnTo>
                <a:cubicBezTo>
                  <a:pt x="901149" y="607919"/>
                  <a:pt x="933041" y="610900"/>
                  <a:pt x="964225" y="616457"/>
                </a:cubicBezTo>
                <a:cubicBezTo>
                  <a:pt x="969801" y="616038"/>
                  <a:pt x="975129" y="616986"/>
                  <a:pt x="980437" y="617996"/>
                </a:cubicBezTo>
                <a:lnTo>
                  <a:pt x="980555" y="619144"/>
                </a:lnTo>
                <a:cubicBezTo>
                  <a:pt x="1339405" y="678542"/>
                  <a:pt x="1620444" y="959319"/>
                  <a:pt x="1670720" y="1312185"/>
                </a:cubicBezTo>
                <a:cubicBezTo>
                  <a:pt x="1670888" y="1312238"/>
                  <a:pt x="1671057" y="1312243"/>
                  <a:pt x="1671226" y="1312248"/>
                </a:cubicBezTo>
                <a:lnTo>
                  <a:pt x="1671766" y="1318938"/>
                </a:lnTo>
                <a:cubicBezTo>
                  <a:pt x="1676823" y="1349182"/>
                  <a:pt x="1679272" y="1380067"/>
                  <a:pt x="1679230" y="1411395"/>
                </a:cubicBezTo>
                <a:cubicBezTo>
                  <a:pt x="1680542" y="1417025"/>
                  <a:pt x="1680601" y="1422694"/>
                  <a:pt x="1680601" y="1428376"/>
                </a:cubicBezTo>
                <a:cubicBezTo>
                  <a:pt x="1680601" y="1432198"/>
                  <a:pt x="1680574" y="1436014"/>
                  <a:pt x="1680008" y="1439816"/>
                </a:cubicBezTo>
                <a:lnTo>
                  <a:pt x="1679509" y="1439783"/>
                </a:lnTo>
                <a:lnTo>
                  <a:pt x="1679483" y="1440278"/>
                </a:lnTo>
                <a:lnTo>
                  <a:pt x="1662364" y="1438652"/>
                </a:lnTo>
                <a:cubicBezTo>
                  <a:pt x="1629990" y="1438125"/>
                  <a:pt x="1598110" y="1435144"/>
                  <a:pt x="1566938" y="1429590"/>
                </a:cubicBezTo>
                <a:cubicBezTo>
                  <a:pt x="1561361" y="1430009"/>
                  <a:pt x="1556032" y="1429061"/>
                  <a:pt x="1550721" y="1428050"/>
                </a:cubicBezTo>
                <a:lnTo>
                  <a:pt x="1550605" y="1426902"/>
                </a:lnTo>
                <a:cubicBezTo>
                  <a:pt x="1191754" y="1367503"/>
                  <a:pt x="910715" y="1086726"/>
                  <a:pt x="860439" y="733861"/>
                </a:cubicBezTo>
                <a:cubicBezTo>
                  <a:pt x="860272" y="733808"/>
                  <a:pt x="860103" y="733803"/>
                  <a:pt x="859934" y="733798"/>
                </a:cubicBezTo>
                <a:lnTo>
                  <a:pt x="859396" y="727122"/>
                </a:lnTo>
                <a:cubicBezTo>
                  <a:pt x="854337" y="696872"/>
                  <a:pt x="851886" y="665981"/>
                  <a:pt x="851928" y="634646"/>
                </a:cubicBezTo>
                <a:cubicBezTo>
                  <a:pt x="850616" y="629018"/>
                  <a:pt x="850558" y="623351"/>
                  <a:pt x="850558" y="617670"/>
                </a:cubicBezTo>
                <a:lnTo>
                  <a:pt x="851152" y="606230"/>
                </a:lnTo>
                <a:lnTo>
                  <a:pt x="851650" y="606263"/>
                </a:lnTo>
                <a:close/>
                <a:moveTo>
                  <a:pt x="828925" y="605769"/>
                </a:moveTo>
                <a:lnTo>
                  <a:pt x="828951" y="606263"/>
                </a:lnTo>
                <a:lnTo>
                  <a:pt x="829449" y="606230"/>
                </a:lnTo>
                <a:lnTo>
                  <a:pt x="830043" y="617670"/>
                </a:lnTo>
                <a:cubicBezTo>
                  <a:pt x="830043" y="623351"/>
                  <a:pt x="829984" y="629018"/>
                  <a:pt x="828672" y="634646"/>
                </a:cubicBezTo>
                <a:cubicBezTo>
                  <a:pt x="828714" y="665981"/>
                  <a:pt x="826264" y="696872"/>
                  <a:pt x="821205" y="727122"/>
                </a:cubicBezTo>
                <a:lnTo>
                  <a:pt x="820667" y="733798"/>
                </a:lnTo>
                <a:cubicBezTo>
                  <a:pt x="820497" y="733803"/>
                  <a:pt x="820329" y="733808"/>
                  <a:pt x="820161" y="733861"/>
                </a:cubicBezTo>
                <a:cubicBezTo>
                  <a:pt x="769886" y="1086726"/>
                  <a:pt x="488847" y="1367503"/>
                  <a:pt x="129995" y="1426902"/>
                </a:cubicBezTo>
                <a:lnTo>
                  <a:pt x="129879" y="1428050"/>
                </a:lnTo>
                <a:cubicBezTo>
                  <a:pt x="124569" y="1429061"/>
                  <a:pt x="119240" y="1430009"/>
                  <a:pt x="113663" y="1429590"/>
                </a:cubicBezTo>
                <a:cubicBezTo>
                  <a:pt x="82491" y="1435144"/>
                  <a:pt x="50611" y="1438125"/>
                  <a:pt x="18236" y="1438652"/>
                </a:cubicBezTo>
                <a:lnTo>
                  <a:pt x="1118" y="1440278"/>
                </a:lnTo>
                <a:lnTo>
                  <a:pt x="1092" y="1439783"/>
                </a:lnTo>
                <a:lnTo>
                  <a:pt x="593" y="1439816"/>
                </a:lnTo>
                <a:cubicBezTo>
                  <a:pt x="27" y="1436014"/>
                  <a:pt x="0" y="1432198"/>
                  <a:pt x="0" y="1428376"/>
                </a:cubicBezTo>
                <a:cubicBezTo>
                  <a:pt x="0" y="1422694"/>
                  <a:pt x="58" y="1417025"/>
                  <a:pt x="1370" y="1411395"/>
                </a:cubicBezTo>
                <a:cubicBezTo>
                  <a:pt x="1328" y="1380067"/>
                  <a:pt x="3778" y="1349182"/>
                  <a:pt x="8835" y="1318938"/>
                </a:cubicBezTo>
                <a:lnTo>
                  <a:pt x="9375" y="1312248"/>
                </a:lnTo>
                <a:cubicBezTo>
                  <a:pt x="9543" y="1312243"/>
                  <a:pt x="9713" y="1312238"/>
                  <a:pt x="9880" y="1312185"/>
                </a:cubicBezTo>
                <a:cubicBezTo>
                  <a:pt x="60157" y="959319"/>
                  <a:pt x="341196" y="678542"/>
                  <a:pt x="700046" y="619144"/>
                </a:cubicBezTo>
                <a:lnTo>
                  <a:pt x="700163" y="617996"/>
                </a:lnTo>
                <a:cubicBezTo>
                  <a:pt x="705472" y="616986"/>
                  <a:pt x="710800" y="616038"/>
                  <a:pt x="716376" y="616457"/>
                </a:cubicBezTo>
                <a:cubicBezTo>
                  <a:pt x="747559" y="610900"/>
                  <a:pt x="779452" y="607919"/>
                  <a:pt x="811837" y="607392"/>
                </a:cubicBezTo>
                <a:close/>
                <a:moveTo>
                  <a:pt x="8824701" y="0"/>
                </a:moveTo>
                <a:lnTo>
                  <a:pt x="9033411" y="0"/>
                </a:lnTo>
                <a:cubicBezTo>
                  <a:pt x="9066347" y="30426"/>
                  <a:pt x="9096640" y="63469"/>
                  <a:pt x="9123965" y="98781"/>
                </a:cubicBezTo>
                <a:lnTo>
                  <a:pt x="9139239" y="122382"/>
                </a:lnTo>
                <a:lnTo>
                  <a:pt x="9139239" y="425734"/>
                </a:lnTo>
                <a:lnTo>
                  <a:pt x="9104305" y="314451"/>
                </a:lnTo>
                <a:cubicBezTo>
                  <a:pt x="9046997" y="183490"/>
                  <a:pt x="8948803" y="73504"/>
                  <a:pt x="8824701" y="0"/>
                </a:cubicBezTo>
                <a:close/>
                <a:moveTo>
                  <a:pt x="8494877" y="0"/>
                </a:moveTo>
                <a:lnTo>
                  <a:pt x="8628893" y="0"/>
                </a:lnTo>
                <a:cubicBezTo>
                  <a:pt x="8697052" y="198004"/>
                  <a:pt x="8856086" y="355591"/>
                  <a:pt x="9058275" y="426756"/>
                </a:cubicBezTo>
                <a:lnTo>
                  <a:pt x="9139239" y="449526"/>
                </a:lnTo>
                <a:lnTo>
                  <a:pt x="9139239" y="577136"/>
                </a:lnTo>
                <a:lnTo>
                  <a:pt x="9043252" y="554355"/>
                </a:lnTo>
                <a:cubicBezTo>
                  <a:pt x="8776836" y="470904"/>
                  <a:pt x="8569058" y="262348"/>
                  <a:pt x="8494877" y="0"/>
                </a:cubicBezTo>
                <a:close/>
                <a:moveTo>
                  <a:pt x="7876547" y="0"/>
                </a:moveTo>
                <a:lnTo>
                  <a:pt x="8085257" y="0"/>
                </a:lnTo>
                <a:cubicBezTo>
                  <a:pt x="7919787" y="98005"/>
                  <a:pt x="7800378" y="260867"/>
                  <a:pt x="7762527" y="451830"/>
                </a:cubicBezTo>
                <a:cubicBezTo>
                  <a:pt x="8006579" y="399791"/>
                  <a:pt x="8203169" y="226290"/>
                  <a:pt x="8281065" y="0"/>
                </a:cubicBezTo>
                <a:lnTo>
                  <a:pt x="8415081" y="0"/>
                </a:lnTo>
                <a:cubicBezTo>
                  <a:pt x="8330303" y="299826"/>
                  <a:pt x="8071031" y="529393"/>
                  <a:pt x="7749156" y="582253"/>
                </a:cubicBezTo>
                <a:lnTo>
                  <a:pt x="7749040" y="583392"/>
                </a:lnTo>
                <a:cubicBezTo>
                  <a:pt x="7743729" y="584395"/>
                  <a:pt x="7738400" y="585336"/>
                  <a:pt x="7732823" y="584920"/>
                </a:cubicBezTo>
                <a:cubicBezTo>
                  <a:pt x="7701651" y="590430"/>
                  <a:pt x="7669771" y="593388"/>
                  <a:pt x="7637396" y="593911"/>
                </a:cubicBezTo>
                <a:lnTo>
                  <a:pt x="7620278" y="595524"/>
                </a:lnTo>
                <a:lnTo>
                  <a:pt x="7620252" y="595033"/>
                </a:lnTo>
                <a:lnTo>
                  <a:pt x="7619753" y="595066"/>
                </a:lnTo>
                <a:cubicBezTo>
                  <a:pt x="7619187" y="591293"/>
                  <a:pt x="7619160" y="587507"/>
                  <a:pt x="7619160" y="583715"/>
                </a:cubicBezTo>
                <a:cubicBezTo>
                  <a:pt x="7619160" y="578078"/>
                  <a:pt x="7619219" y="572454"/>
                  <a:pt x="7620531" y="566868"/>
                </a:cubicBezTo>
                <a:cubicBezTo>
                  <a:pt x="7620488" y="535786"/>
                  <a:pt x="7622938" y="505143"/>
                  <a:pt x="7627995" y="475137"/>
                </a:cubicBezTo>
                <a:lnTo>
                  <a:pt x="7628535" y="468500"/>
                </a:lnTo>
                <a:cubicBezTo>
                  <a:pt x="7628704" y="468495"/>
                  <a:pt x="7628873" y="468490"/>
                  <a:pt x="7629040" y="468437"/>
                </a:cubicBezTo>
                <a:cubicBezTo>
                  <a:pt x="7655343" y="285283"/>
                  <a:pt x="7744803" y="121704"/>
                  <a:pt x="7876547" y="0"/>
                </a:cubicBezTo>
                <a:close/>
                <a:moveTo>
                  <a:pt x="6802727" y="0"/>
                </a:moveTo>
                <a:lnTo>
                  <a:pt x="6936742" y="0"/>
                </a:lnTo>
                <a:cubicBezTo>
                  <a:pt x="7014638" y="226290"/>
                  <a:pt x="7211228" y="399791"/>
                  <a:pt x="7455280" y="451830"/>
                </a:cubicBezTo>
                <a:cubicBezTo>
                  <a:pt x="7417429" y="260867"/>
                  <a:pt x="7298020" y="98005"/>
                  <a:pt x="7132550" y="0"/>
                </a:cubicBezTo>
                <a:lnTo>
                  <a:pt x="7341259" y="0"/>
                </a:lnTo>
                <a:cubicBezTo>
                  <a:pt x="7473003" y="121704"/>
                  <a:pt x="7562464" y="285283"/>
                  <a:pt x="7588766" y="468437"/>
                </a:cubicBezTo>
                <a:cubicBezTo>
                  <a:pt x="7588934" y="468490"/>
                  <a:pt x="7589103" y="468495"/>
                  <a:pt x="7589272" y="468500"/>
                </a:cubicBezTo>
                <a:lnTo>
                  <a:pt x="7589812" y="475137"/>
                </a:lnTo>
                <a:cubicBezTo>
                  <a:pt x="7594869" y="505143"/>
                  <a:pt x="7597319" y="535786"/>
                  <a:pt x="7597276" y="566868"/>
                </a:cubicBezTo>
                <a:cubicBezTo>
                  <a:pt x="7598588" y="572454"/>
                  <a:pt x="7598647" y="578078"/>
                  <a:pt x="7598647" y="583715"/>
                </a:cubicBezTo>
                <a:cubicBezTo>
                  <a:pt x="7598647" y="587507"/>
                  <a:pt x="7598620" y="591293"/>
                  <a:pt x="7598054" y="595066"/>
                </a:cubicBezTo>
                <a:lnTo>
                  <a:pt x="7597555" y="595033"/>
                </a:lnTo>
                <a:lnTo>
                  <a:pt x="7597529" y="595524"/>
                </a:lnTo>
                <a:lnTo>
                  <a:pt x="7580411" y="593911"/>
                </a:lnTo>
                <a:cubicBezTo>
                  <a:pt x="7548036" y="593388"/>
                  <a:pt x="7516156" y="590430"/>
                  <a:pt x="7484984" y="584920"/>
                </a:cubicBezTo>
                <a:cubicBezTo>
                  <a:pt x="7479407" y="585336"/>
                  <a:pt x="7474078" y="584395"/>
                  <a:pt x="7468767" y="583392"/>
                </a:cubicBezTo>
                <a:lnTo>
                  <a:pt x="7468651" y="582253"/>
                </a:lnTo>
                <a:cubicBezTo>
                  <a:pt x="7146776" y="529393"/>
                  <a:pt x="6887504" y="299826"/>
                  <a:pt x="6802727" y="0"/>
                </a:cubicBezTo>
                <a:close/>
                <a:moveTo>
                  <a:pt x="6184397" y="0"/>
                </a:moveTo>
                <a:lnTo>
                  <a:pt x="6393106" y="0"/>
                </a:lnTo>
                <a:cubicBezTo>
                  <a:pt x="6227636" y="98005"/>
                  <a:pt x="6108227" y="260867"/>
                  <a:pt x="6070376" y="451830"/>
                </a:cubicBezTo>
                <a:cubicBezTo>
                  <a:pt x="6314429" y="399791"/>
                  <a:pt x="6511018" y="226290"/>
                  <a:pt x="6588914" y="0"/>
                </a:cubicBezTo>
                <a:lnTo>
                  <a:pt x="6722931" y="0"/>
                </a:lnTo>
                <a:cubicBezTo>
                  <a:pt x="6638152" y="299826"/>
                  <a:pt x="6378880" y="529393"/>
                  <a:pt x="6057005" y="582253"/>
                </a:cubicBezTo>
                <a:lnTo>
                  <a:pt x="6056889" y="583392"/>
                </a:lnTo>
                <a:cubicBezTo>
                  <a:pt x="6051578" y="584395"/>
                  <a:pt x="6046249" y="585336"/>
                  <a:pt x="6040672" y="584920"/>
                </a:cubicBezTo>
                <a:cubicBezTo>
                  <a:pt x="6009500" y="590430"/>
                  <a:pt x="5977620" y="593388"/>
                  <a:pt x="5945246" y="593911"/>
                </a:cubicBezTo>
                <a:lnTo>
                  <a:pt x="5928127" y="595524"/>
                </a:lnTo>
                <a:lnTo>
                  <a:pt x="5928101" y="595033"/>
                </a:lnTo>
                <a:lnTo>
                  <a:pt x="5927602" y="595066"/>
                </a:lnTo>
                <a:cubicBezTo>
                  <a:pt x="5927036" y="591293"/>
                  <a:pt x="5927009" y="587507"/>
                  <a:pt x="5927009" y="583715"/>
                </a:cubicBezTo>
                <a:cubicBezTo>
                  <a:pt x="5927009" y="578078"/>
                  <a:pt x="5927068" y="572454"/>
                  <a:pt x="5928380" y="566868"/>
                </a:cubicBezTo>
                <a:cubicBezTo>
                  <a:pt x="5928338" y="535786"/>
                  <a:pt x="5930787" y="505143"/>
                  <a:pt x="5935844" y="475137"/>
                </a:cubicBezTo>
                <a:lnTo>
                  <a:pt x="5936384" y="468500"/>
                </a:lnTo>
                <a:cubicBezTo>
                  <a:pt x="5936553" y="468495"/>
                  <a:pt x="5936722" y="468490"/>
                  <a:pt x="5936890" y="468437"/>
                </a:cubicBezTo>
                <a:cubicBezTo>
                  <a:pt x="5963192" y="285283"/>
                  <a:pt x="6052653" y="121703"/>
                  <a:pt x="6184397" y="0"/>
                </a:cubicBezTo>
                <a:close/>
                <a:moveTo>
                  <a:pt x="5110576" y="0"/>
                </a:moveTo>
                <a:lnTo>
                  <a:pt x="5244592" y="0"/>
                </a:lnTo>
                <a:cubicBezTo>
                  <a:pt x="5322488" y="226290"/>
                  <a:pt x="5519077" y="399791"/>
                  <a:pt x="5763129" y="451830"/>
                </a:cubicBezTo>
                <a:cubicBezTo>
                  <a:pt x="5725278" y="260867"/>
                  <a:pt x="5605869" y="98005"/>
                  <a:pt x="5440399" y="0"/>
                </a:cubicBezTo>
                <a:lnTo>
                  <a:pt x="5649109" y="0"/>
                </a:lnTo>
                <a:cubicBezTo>
                  <a:pt x="5780853" y="121704"/>
                  <a:pt x="5870314" y="285283"/>
                  <a:pt x="5896616" y="468437"/>
                </a:cubicBezTo>
                <a:cubicBezTo>
                  <a:pt x="5896783" y="468490"/>
                  <a:pt x="5896953" y="468495"/>
                  <a:pt x="5897121" y="468500"/>
                </a:cubicBezTo>
                <a:lnTo>
                  <a:pt x="5897662" y="475137"/>
                </a:lnTo>
                <a:cubicBezTo>
                  <a:pt x="5902718" y="505143"/>
                  <a:pt x="5905168" y="535786"/>
                  <a:pt x="5905126" y="566868"/>
                </a:cubicBezTo>
                <a:cubicBezTo>
                  <a:pt x="5906438" y="572454"/>
                  <a:pt x="5906496" y="578078"/>
                  <a:pt x="5906496" y="583715"/>
                </a:cubicBezTo>
                <a:cubicBezTo>
                  <a:pt x="5906496" y="587507"/>
                  <a:pt x="5906469" y="591293"/>
                  <a:pt x="5905903" y="595066"/>
                </a:cubicBezTo>
                <a:lnTo>
                  <a:pt x="5905404" y="595033"/>
                </a:lnTo>
                <a:lnTo>
                  <a:pt x="5905378" y="595524"/>
                </a:lnTo>
                <a:lnTo>
                  <a:pt x="5888260" y="593911"/>
                </a:lnTo>
                <a:cubicBezTo>
                  <a:pt x="5855886" y="593388"/>
                  <a:pt x="5824005" y="590430"/>
                  <a:pt x="5792833" y="584920"/>
                </a:cubicBezTo>
                <a:cubicBezTo>
                  <a:pt x="5787256" y="585336"/>
                  <a:pt x="5781927" y="584395"/>
                  <a:pt x="5776617" y="583392"/>
                </a:cubicBezTo>
                <a:lnTo>
                  <a:pt x="5776501" y="582253"/>
                </a:lnTo>
                <a:cubicBezTo>
                  <a:pt x="5454626" y="529393"/>
                  <a:pt x="5195354" y="299826"/>
                  <a:pt x="5110576" y="0"/>
                </a:cubicBezTo>
                <a:close/>
                <a:moveTo>
                  <a:pt x="4492246" y="0"/>
                </a:moveTo>
                <a:lnTo>
                  <a:pt x="4700955" y="0"/>
                </a:lnTo>
                <a:cubicBezTo>
                  <a:pt x="4535485" y="98005"/>
                  <a:pt x="4416076" y="260867"/>
                  <a:pt x="4378225" y="451830"/>
                </a:cubicBezTo>
                <a:cubicBezTo>
                  <a:pt x="4622279" y="399791"/>
                  <a:pt x="4818867" y="226290"/>
                  <a:pt x="4896763" y="0"/>
                </a:cubicBezTo>
                <a:lnTo>
                  <a:pt x="5030779" y="0"/>
                </a:lnTo>
                <a:cubicBezTo>
                  <a:pt x="4946001" y="299826"/>
                  <a:pt x="4686729" y="529393"/>
                  <a:pt x="4364853" y="582253"/>
                </a:cubicBezTo>
                <a:lnTo>
                  <a:pt x="4364737" y="583392"/>
                </a:lnTo>
                <a:cubicBezTo>
                  <a:pt x="4359427" y="584395"/>
                  <a:pt x="4354098" y="585336"/>
                  <a:pt x="4348521" y="584920"/>
                </a:cubicBezTo>
                <a:cubicBezTo>
                  <a:pt x="4317350" y="590430"/>
                  <a:pt x="4285468" y="593388"/>
                  <a:pt x="4253094" y="593911"/>
                </a:cubicBezTo>
                <a:lnTo>
                  <a:pt x="4235976" y="595524"/>
                </a:lnTo>
                <a:lnTo>
                  <a:pt x="4235950" y="595033"/>
                </a:lnTo>
                <a:lnTo>
                  <a:pt x="4235451" y="595066"/>
                </a:lnTo>
                <a:cubicBezTo>
                  <a:pt x="4234885" y="591293"/>
                  <a:pt x="4234858" y="587507"/>
                  <a:pt x="4234858" y="583715"/>
                </a:cubicBezTo>
                <a:cubicBezTo>
                  <a:pt x="4234858" y="578078"/>
                  <a:pt x="4234916" y="572454"/>
                  <a:pt x="4236228" y="566868"/>
                </a:cubicBezTo>
                <a:cubicBezTo>
                  <a:pt x="4236186" y="535786"/>
                  <a:pt x="4238636" y="505143"/>
                  <a:pt x="4243692" y="475137"/>
                </a:cubicBezTo>
                <a:lnTo>
                  <a:pt x="4244233" y="468500"/>
                </a:lnTo>
                <a:cubicBezTo>
                  <a:pt x="4244401" y="468495"/>
                  <a:pt x="4244571" y="468490"/>
                  <a:pt x="4244738" y="468437"/>
                </a:cubicBezTo>
                <a:cubicBezTo>
                  <a:pt x="4271041" y="285283"/>
                  <a:pt x="4360502" y="121704"/>
                  <a:pt x="4492246" y="0"/>
                </a:cubicBezTo>
                <a:close/>
                <a:moveTo>
                  <a:pt x="3418424" y="0"/>
                </a:moveTo>
                <a:lnTo>
                  <a:pt x="3552441" y="0"/>
                </a:lnTo>
                <a:cubicBezTo>
                  <a:pt x="3630337" y="226291"/>
                  <a:pt x="3826926" y="399791"/>
                  <a:pt x="4070978" y="451830"/>
                </a:cubicBezTo>
                <a:cubicBezTo>
                  <a:pt x="4033127" y="260867"/>
                  <a:pt x="3913719" y="98005"/>
                  <a:pt x="3748249" y="0"/>
                </a:cubicBezTo>
                <a:lnTo>
                  <a:pt x="3956957" y="0"/>
                </a:lnTo>
                <a:cubicBezTo>
                  <a:pt x="4088702" y="121703"/>
                  <a:pt x="4178162" y="285283"/>
                  <a:pt x="4204464" y="468437"/>
                </a:cubicBezTo>
                <a:cubicBezTo>
                  <a:pt x="4204632" y="468490"/>
                  <a:pt x="4204801" y="468495"/>
                  <a:pt x="4204970" y="468499"/>
                </a:cubicBezTo>
                <a:lnTo>
                  <a:pt x="4205510" y="475137"/>
                </a:lnTo>
                <a:cubicBezTo>
                  <a:pt x="4210567" y="505143"/>
                  <a:pt x="4213016" y="535786"/>
                  <a:pt x="4212974" y="566868"/>
                </a:cubicBezTo>
                <a:cubicBezTo>
                  <a:pt x="4214286" y="572454"/>
                  <a:pt x="4214345" y="578078"/>
                  <a:pt x="4214345" y="583715"/>
                </a:cubicBezTo>
                <a:cubicBezTo>
                  <a:pt x="4214345" y="587508"/>
                  <a:pt x="4214318" y="591293"/>
                  <a:pt x="4213752" y="595066"/>
                </a:cubicBezTo>
                <a:lnTo>
                  <a:pt x="4213253" y="595033"/>
                </a:lnTo>
                <a:lnTo>
                  <a:pt x="4213227" y="595524"/>
                </a:lnTo>
                <a:lnTo>
                  <a:pt x="4196108" y="593911"/>
                </a:lnTo>
                <a:cubicBezTo>
                  <a:pt x="4163734" y="593388"/>
                  <a:pt x="4131854" y="590430"/>
                  <a:pt x="4100682" y="584920"/>
                </a:cubicBezTo>
                <a:cubicBezTo>
                  <a:pt x="4095105" y="585336"/>
                  <a:pt x="4089776" y="584395"/>
                  <a:pt x="4084465" y="583392"/>
                </a:cubicBezTo>
                <a:lnTo>
                  <a:pt x="4084349" y="582253"/>
                </a:lnTo>
                <a:cubicBezTo>
                  <a:pt x="3762475" y="529393"/>
                  <a:pt x="3503203" y="299826"/>
                  <a:pt x="3418424" y="0"/>
                </a:cubicBezTo>
                <a:close/>
                <a:moveTo>
                  <a:pt x="2800095" y="0"/>
                </a:moveTo>
                <a:lnTo>
                  <a:pt x="3008804" y="0"/>
                </a:lnTo>
                <a:cubicBezTo>
                  <a:pt x="2843334" y="98005"/>
                  <a:pt x="2723925" y="260867"/>
                  <a:pt x="2686074" y="451830"/>
                </a:cubicBezTo>
                <a:cubicBezTo>
                  <a:pt x="2930126" y="399791"/>
                  <a:pt x="3126716" y="226291"/>
                  <a:pt x="3204612" y="0"/>
                </a:cubicBezTo>
                <a:lnTo>
                  <a:pt x="3338628" y="0"/>
                </a:lnTo>
                <a:cubicBezTo>
                  <a:pt x="3253850" y="299826"/>
                  <a:pt x="2994578" y="529393"/>
                  <a:pt x="2672703" y="582253"/>
                </a:cubicBezTo>
                <a:lnTo>
                  <a:pt x="2672586" y="583392"/>
                </a:lnTo>
                <a:cubicBezTo>
                  <a:pt x="2667276" y="584395"/>
                  <a:pt x="2661947" y="585336"/>
                  <a:pt x="2656370" y="584920"/>
                </a:cubicBezTo>
                <a:cubicBezTo>
                  <a:pt x="2625198" y="590430"/>
                  <a:pt x="2593318" y="593388"/>
                  <a:pt x="2560943" y="593911"/>
                </a:cubicBezTo>
                <a:lnTo>
                  <a:pt x="2543825" y="595524"/>
                </a:lnTo>
                <a:lnTo>
                  <a:pt x="2543799" y="595033"/>
                </a:lnTo>
                <a:lnTo>
                  <a:pt x="2543300" y="595066"/>
                </a:lnTo>
                <a:cubicBezTo>
                  <a:pt x="2542734" y="591293"/>
                  <a:pt x="2542707" y="587507"/>
                  <a:pt x="2542707" y="583715"/>
                </a:cubicBezTo>
                <a:cubicBezTo>
                  <a:pt x="2542707" y="578078"/>
                  <a:pt x="2542765" y="572454"/>
                  <a:pt x="2544077" y="566868"/>
                </a:cubicBezTo>
                <a:cubicBezTo>
                  <a:pt x="2544035" y="535786"/>
                  <a:pt x="2546485" y="505143"/>
                  <a:pt x="2551541" y="475137"/>
                </a:cubicBezTo>
                <a:lnTo>
                  <a:pt x="2552082" y="468499"/>
                </a:lnTo>
                <a:cubicBezTo>
                  <a:pt x="2552250" y="468495"/>
                  <a:pt x="2552420" y="468490"/>
                  <a:pt x="2552587" y="468437"/>
                </a:cubicBezTo>
                <a:cubicBezTo>
                  <a:pt x="2578890" y="285283"/>
                  <a:pt x="2668350" y="121703"/>
                  <a:pt x="2800095" y="0"/>
                </a:cubicBezTo>
                <a:close/>
                <a:moveTo>
                  <a:pt x="1726273" y="0"/>
                </a:moveTo>
                <a:lnTo>
                  <a:pt x="1860290" y="0"/>
                </a:lnTo>
                <a:cubicBezTo>
                  <a:pt x="1938186" y="226291"/>
                  <a:pt x="2134775" y="399791"/>
                  <a:pt x="2378827" y="451830"/>
                </a:cubicBezTo>
                <a:cubicBezTo>
                  <a:pt x="2340976" y="260867"/>
                  <a:pt x="2221567" y="98005"/>
                  <a:pt x="2056098" y="0"/>
                </a:cubicBezTo>
                <a:lnTo>
                  <a:pt x="2264806" y="0"/>
                </a:lnTo>
                <a:cubicBezTo>
                  <a:pt x="2396551" y="121703"/>
                  <a:pt x="2486011" y="285283"/>
                  <a:pt x="2512313" y="468437"/>
                </a:cubicBezTo>
                <a:cubicBezTo>
                  <a:pt x="2512481" y="468490"/>
                  <a:pt x="2512650" y="468495"/>
                  <a:pt x="2512819" y="468499"/>
                </a:cubicBezTo>
                <a:lnTo>
                  <a:pt x="2513359" y="475137"/>
                </a:lnTo>
                <a:cubicBezTo>
                  <a:pt x="2518416" y="505143"/>
                  <a:pt x="2520865" y="535786"/>
                  <a:pt x="2520823" y="566868"/>
                </a:cubicBezTo>
                <a:cubicBezTo>
                  <a:pt x="2522135" y="572454"/>
                  <a:pt x="2522194" y="578078"/>
                  <a:pt x="2522194" y="583715"/>
                </a:cubicBezTo>
                <a:cubicBezTo>
                  <a:pt x="2522194" y="587508"/>
                  <a:pt x="2522167" y="591293"/>
                  <a:pt x="2521601" y="595066"/>
                </a:cubicBezTo>
                <a:lnTo>
                  <a:pt x="2521102" y="595033"/>
                </a:lnTo>
                <a:lnTo>
                  <a:pt x="2521076" y="595524"/>
                </a:lnTo>
                <a:lnTo>
                  <a:pt x="2503957" y="593911"/>
                </a:lnTo>
                <a:cubicBezTo>
                  <a:pt x="2471583" y="593388"/>
                  <a:pt x="2439703" y="590430"/>
                  <a:pt x="2408531" y="584920"/>
                </a:cubicBezTo>
                <a:cubicBezTo>
                  <a:pt x="2402954" y="585336"/>
                  <a:pt x="2397625" y="584395"/>
                  <a:pt x="2392314" y="583392"/>
                </a:cubicBezTo>
                <a:lnTo>
                  <a:pt x="2392198" y="582253"/>
                </a:lnTo>
                <a:cubicBezTo>
                  <a:pt x="2070324" y="529393"/>
                  <a:pt x="1811051" y="299826"/>
                  <a:pt x="1726273" y="0"/>
                </a:cubicBezTo>
                <a:close/>
                <a:moveTo>
                  <a:pt x="1107944" y="0"/>
                </a:moveTo>
                <a:lnTo>
                  <a:pt x="1316652" y="0"/>
                </a:lnTo>
                <a:cubicBezTo>
                  <a:pt x="1151183" y="98005"/>
                  <a:pt x="1031774" y="260867"/>
                  <a:pt x="993923" y="451830"/>
                </a:cubicBezTo>
                <a:cubicBezTo>
                  <a:pt x="1237975" y="399791"/>
                  <a:pt x="1434564" y="226291"/>
                  <a:pt x="1512461" y="0"/>
                </a:cubicBezTo>
                <a:lnTo>
                  <a:pt x="1646477" y="0"/>
                </a:lnTo>
                <a:cubicBezTo>
                  <a:pt x="1561699" y="299826"/>
                  <a:pt x="1302427" y="529393"/>
                  <a:pt x="980552" y="582253"/>
                </a:cubicBezTo>
                <a:lnTo>
                  <a:pt x="980435" y="583392"/>
                </a:lnTo>
                <a:cubicBezTo>
                  <a:pt x="975125" y="584395"/>
                  <a:pt x="969796" y="585336"/>
                  <a:pt x="964219" y="584920"/>
                </a:cubicBezTo>
                <a:cubicBezTo>
                  <a:pt x="933047" y="590430"/>
                  <a:pt x="901167" y="593388"/>
                  <a:pt x="868792" y="593911"/>
                </a:cubicBezTo>
                <a:lnTo>
                  <a:pt x="851674" y="595524"/>
                </a:lnTo>
                <a:lnTo>
                  <a:pt x="851648" y="595033"/>
                </a:lnTo>
                <a:lnTo>
                  <a:pt x="851149" y="595066"/>
                </a:lnTo>
                <a:cubicBezTo>
                  <a:pt x="850583" y="591293"/>
                  <a:pt x="850556" y="587507"/>
                  <a:pt x="850556" y="583715"/>
                </a:cubicBezTo>
                <a:cubicBezTo>
                  <a:pt x="850556" y="578078"/>
                  <a:pt x="850614" y="572454"/>
                  <a:pt x="851926" y="566868"/>
                </a:cubicBezTo>
                <a:cubicBezTo>
                  <a:pt x="851884" y="535786"/>
                  <a:pt x="854334" y="505143"/>
                  <a:pt x="859390" y="475137"/>
                </a:cubicBezTo>
                <a:lnTo>
                  <a:pt x="859931" y="468499"/>
                </a:lnTo>
                <a:cubicBezTo>
                  <a:pt x="860099" y="468495"/>
                  <a:pt x="860269" y="468490"/>
                  <a:pt x="860436" y="468437"/>
                </a:cubicBezTo>
                <a:cubicBezTo>
                  <a:pt x="886739" y="285283"/>
                  <a:pt x="976199" y="121704"/>
                  <a:pt x="1107944" y="0"/>
                </a:cubicBezTo>
                <a:close/>
                <a:moveTo>
                  <a:pt x="34122" y="0"/>
                </a:moveTo>
                <a:lnTo>
                  <a:pt x="168138" y="0"/>
                </a:lnTo>
                <a:cubicBezTo>
                  <a:pt x="246034" y="226290"/>
                  <a:pt x="442624" y="399791"/>
                  <a:pt x="686676" y="451830"/>
                </a:cubicBezTo>
                <a:cubicBezTo>
                  <a:pt x="648825" y="260867"/>
                  <a:pt x="529416" y="98005"/>
                  <a:pt x="363946" y="0"/>
                </a:cubicBezTo>
                <a:lnTo>
                  <a:pt x="572655" y="0"/>
                </a:lnTo>
                <a:cubicBezTo>
                  <a:pt x="704400" y="121703"/>
                  <a:pt x="793860" y="285283"/>
                  <a:pt x="820162" y="468437"/>
                </a:cubicBezTo>
                <a:cubicBezTo>
                  <a:pt x="820330" y="468490"/>
                  <a:pt x="820499" y="468495"/>
                  <a:pt x="820668" y="468500"/>
                </a:cubicBezTo>
                <a:lnTo>
                  <a:pt x="821208" y="475137"/>
                </a:lnTo>
                <a:cubicBezTo>
                  <a:pt x="826265" y="505143"/>
                  <a:pt x="828714" y="535786"/>
                  <a:pt x="828672" y="566868"/>
                </a:cubicBezTo>
                <a:cubicBezTo>
                  <a:pt x="829984" y="572454"/>
                  <a:pt x="830043" y="578078"/>
                  <a:pt x="830043" y="583715"/>
                </a:cubicBezTo>
                <a:cubicBezTo>
                  <a:pt x="830043" y="587508"/>
                  <a:pt x="830016" y="591293"/>
                  <a:pt x="829450" y="595066"/>
                </a:cubicBezTo>
                <a:lnTo>
                  <a:pt x="828951" y="595033"/>
                </a:lnTo>
                <a:lnTo>
                  <a:pt x="828925" y="595524"/>
                </a:lnTo>
                <a:lnTo>
                  <a:pt x="811806" y="593911"/>
                </a:lnTo>
                <a:cubicBezTo>
                  <a:pt x="779432" y="593388"/>
                  <a:pt x="747552" y="590430"/>
                  <a:pt x="716380" y="584920"/>
                </a:cubicBezTo>
                <a:cubicBezTo>
                  <a:pt x="710803" y="585336"/>
                  <a:pt x="705474" y="584395"/>
                  <a:pt x="700163" y="583392"/>
                </a:cubicBezTo>
                <a:lnTo>
                  <a:pt x="700047" y="582253"/>
                </a:lnTo>
                <a:cubicBezTo>
                  <a:pt x="378172" y="529393"/>
                  <a:pt x="118900" y="299826"/>
                  <a:pt x="3412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960137"/>
            <a:ext cx="5829300" cy="1463040"/>
          </a:xfrm>
        </p:spPr>
        <p:txBody>
          <a:bodyPr anchor="ctr">
            <a:normAutofit/>
          </a:bodyPr>
          <a:lstStyle>
            <a:lvl1pPr algn="r">
              <a:defRPr sz="4400" b="0" spc="200" baseline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57950" y="4960137"/>
            <a:ext cx="24003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3C4E5-B163-4582-824C-985EDB5BCDA3}" type="slidenum">
              <a:rPr lang="pt-BR" altLang="pt-BR" smtClean="0"/>
              <a:pPr>
                <a:defRPr/>
              </a:pPr>
              <a:t>‹nº›</a:t>
            </a:fld>
            <a:endParaRPr lang="pt-BR" altLang="pt-BR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290132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88553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096" y="585216"/>
            <a:ext cx="7290054" cy="1499616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8096" y="2286000"/>
            <a:ext cx="3566160" cy="4023360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91990" y="2286000"/>
            <a:ext cx="3566160" cy="4023360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518958B-4CAA-400D-BF8E-568577CE86D6}" type="slidenum">
              <a:rPr lang="pt-BR" altLang="pt-BR" smtClean="0"/>
              <a:pPr>
                <a:defRPr/>
              </a:pPr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3721301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768096" y="585216"/>
            <a:ext cx="7290054" cy="1499616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8096" y="2179636"/>
            <a:ext cx="356616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2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8096" y="2967788"/>
            <a:ext cx="3566160" cy="3341572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91990" y="2179636"/>
            <a:ext cx="356616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2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pt-BR" smtClean="0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91990" y="2967788"/>
            <a:ext cx="3566160" cy="3341572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F802B18-A0F0-4108-A638-FB05C42786D3}" type="slidenum">
              <a:rPr lang="pt-BR" altLang="pt-BR" smtClean="0"/>
              <a:pPr>
                <a:defRPr/>
              </a:pPr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9652668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B49A9F7-973A-457B-97E6-171DA8FE2F53}" type="slidenum">
              <a:rPr lang="pt-BR" altLang="pt-BR" smtClean="0"/>
              <a:pPr>
                <a:defRPr/>
              </a:pPr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9568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0E34B45-33D0-474D-AEC6-6DE4654A19D8}" type="slidenum">
              <a:rPr lang="pt-BR" altLang="pt-BR" smtClean="0"/>
              <a:pPr>
                <a:defRPr/>
              </a:pPr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6799859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768096" y="471509"/>
            <a:ext cx="329184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36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6250" y="822960"/>
            <a:ext cx="4258818" cy="518464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8096" y="2257506"/>
            <a:ext cx="329184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6FD934C-CE58-4545-8DF2-0B29A5B4E130}" type="slidenum">
              <a:rPr lang="pt-BR" altLang="pt-BR" smtClean="0"/>
              <a:pPr>
                <a:defRPr/>
              </a:pPr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3604290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960138"/>
            <a:ext cx="5829300" cy="1463040"/>
          </a:xfrm>
        </p:spPr>
        <p:txBody>
          <a:bodyPr anchor="ctr">
            <a:normAutofit/>
          </a:bodyPr>
          <a:lstStyle>
            <a:lvl1pPr algn="r">
              <a:defRPr sz="4400" spc="200" baseline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9141714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57950" y="4960138"/>
            <a:ext cx="24003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CE1EB34-0B20-4A57-B7E3-1A35A4B6CEE4}" type="slidenum">
              <a:rPr lang="pt-BR" altLang="pt-BR" smtClean="0"/>
              <a:pPr>
                <a:defRPr/>
              </a:pPr>
              <a:t>‹nº›</a:t>
            </a:fld>
            <a:endParaRPr lang="pt-BR" altLang="pt-BR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290132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3058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8096" y="585216"/>
            <a:ext cx="7290054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8096" y="2286000"/>
            <a:ext cx="7290055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8097" y="6470704"/>
            <a:ext cx="161560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32200" y="6470704"/>
            <a:ext cx="4426094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28000" y="6470704"/>
            <a:ext cx="73025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>
              <a:defRPr/>
            </a:pPr>
            <a:fld id="{F56F62FE-A1B1-4398-AE96-04D999684C3A}" type="slidenum">
              <a:rPr lang="pt-BR" altLang="pt-BR" smtClean="0"/>
              <a:pPr>
                <a:defRPr/>
              </a:pPr>
              <a:t>‹nº›</a:t>
            </a:fld>
            <a:endParaRPr lang="pt-BR" altLang="pt-BR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5715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aixaDeTexto 10"/>
          <p:cNvSpPr txBox="1">
            <a:spLocks noChangeArrowheads="1"/>
          </p:cNvSpPr>
          <p:nvPr userDrawn="1"/>
        </p:nvSpPr>
        <p:spPr bwMode="auto">
          <a:xfrm>
            <a:off x="6443663" y="-15875"/>
            <a:ext cx="3097212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i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pt-BR" altLang="pt-BR"/>
              <a:t>Fonte: </a:t>
            </a:r>
            <a:r>
              <a:rPr lang="pt-BR" altLang="pt-BR" i="0"/>
              <a:t>vias-seguras.com/</a:t>
            </a:r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1153887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2" r:id="rId1"/>
    <p:sldLayoutId id="2147483833" r:id="rId2"/>
    <p:sldLayoutId id="2147483834" r:id="rId3"/>
    <p:sldLayoutId id="2147483835" r:id="rId4"/>
    <p:sldLayoutId id="2147483836" r:id="rId5"/>
    <p:sldLayoutId id="2147483837" r:id="rId6"/>
    <p:sldLayoutId id="2147483838" r:id="rId7"/>
    <p:sldLayoutId id="2147483839" r:id="rId8"/>
    <p:sldLayoutId id="2147483840" r:id="rId9"/>
    <p:sldLayoutId id="2147483841" r:id="rId10"/>
    <p:sldLayoutId id="2147483842" r:id="rId11"/>
    <p:sldLayoutId id="2147483843" r:id="rId12"/>
    <p:sldLayoutId id="2147483844" r:id="rId13"/>
    <p:sldLayoutId id="2147483845" r:id="rId14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4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8.emf"/><Relationship Id="rId5" Type="http://schemas.openxmlformats.org/officeDocument/2006/relationships/oleObject" Target="../embeddings/oleObject5.bin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oleObject" Target="../embeddings/oleObject7.bin"/><Relationship Id="rId7" Type="http://schemas.openxmlformats.org/officeDocument/2006/relationships/oleObject" Target="../embeddings/oleObject9.bin"/><Relationship Id="rId12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2.png"/><Relationship Id="rId11" Type="http://schemas.openxmlformats.org/officeDocument/2006/relationships/oleObject" Target="../embeddings/oleObject11.bin"/><Relationship Id="rId5" Type="http://schemas.openxmlformats.org/officeDocument/2006/relationships/oleObject" Target="../embeddings/oleObject8.bin"/><Relationship Id="rId10" Type="http://schemas.openxmlformats.org/officeDocument/2006/relationships/image" Target="../media/image14.png"/><Relationship Id="rId4" Type="http://schemas.openxmlformats.org/officeDocument/2006/relationships/image" Target="../media/image11.png"/><Relationship Id="rId9" Type="http://schemas.openxmlformats.org/officeDocument/2006/relationships/oleObject" Target="../embeddings/oleObject10.bin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7.png"/><Relationship Id="rId5" Type="http://schemas.openxmlformats.org/officeDocument/2006/relationships/oleObject" Target="../embeddings/oleObject13.bin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17.png"/><Relationship Id="rId5" Type="http://schemas.openxmlformats.org/officeDocument/2006/relationships/oleObject" Target="../embeddings/oleObject15.bin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oleObject" Target="../embeddings/oleObject16.bin"/><Relationship Id="rId7" Type="http://schemas.openxmlformats.org/officeDocument/2006/relationships/oleObject" Target="../embeddings/oleObject1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20.png"/><Relationship Id="rId5" Type="http://schemas.openxmlformats.org/officeDocument/2006/relationships/oleObject" Target="../embeddings/oleObject17.bin"/><Relationship Id="rId4" Type="http://schemas.openxmlformats.org/officeDocument/2006/relationships/image" Target="../media/image19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24.png"/><Relationship Id="rId5" Type="http://schemas.openxmlformats.org/officeDocument/2006/relationships/oleObject" Target="../embeddings/oleObject21.bin"/><Relationship Id="rId4" Type="http://schemas.openxmlformats.org/officeDocument/2006/relationships/image" Target="../media/image23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2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6" Type="http://schemas.openxmlformats.org/officeDocument/2006/relationships/image" Target="../media/image27.png"/><Relationship Id="rId5" Type="http://schemas.openxmlformats.org/officeDocument/2006/relationships/oleObject" Target="../embeddings/oleObject24.bin"/><Relationship Id="rId4" Type="http://schemas.openxmlformats.org/officeDocument/2006/relationships/image" Target="../media/image2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5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3.vml"/><Relationship Id="rId4" Type="http://schemas.openxmlformats.org/officeDocument/2006/relationships/image" Target="../media/image2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4" Type="http://schemas.openxmlformats.org/officeDocument/2006/relationships/image" Target="../media/image2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4" Type="http://schemas.openxmlformats.org/officeDocument/2006/relationships/image" Target="../media/image3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4" Type="http://schemas.openxmlformats.org/officeDocument/2006/relationships/image" Target="../media/image3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4" Type="http://schemas.openxmlformats.org/officeDocument/2006/relationships/image" Target="../media/image32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4" Type="http://schemas.openxmlformats.org/officeDocument/2006/relationships/image" Target="../media/image38.pn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.vml"/><Relationship Id="rId5" Type="http://schemas.openxmlformats.org/officeDocument/2006/relationships/image" Target="../media/image39.png"/><Relationship Id="rId4" Type="http://schemas.openxmlformats.org/officeDocument/2006/relationships/image" Target="../media/image4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2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0.vml"/><Relationship Id="rId4" Type="http://schemas.openxmlformats.org/officeDocument/2006/relationships/image" Target="../media/image41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3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1.vml"/><Relationship Id="rId4" Type="http://schemas.openxmlformats.org/officeDocument/2006/relationships/image" Target="../media/image42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4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2.vml"/><Relationship Id="rId4" Type="http://schemas.openxmlformats.org/officeDocument/2006/relationships/image" Target="../media/image43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5.bin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3.vml"/><Relationship Id="rId4" Type="http://schemas.openxmlformats.org/officeDocument/2006/relationships/image" Target="../media/image44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4.vml"/><Relationship Id="rId4" Type="http://schemas.openxmlformats.org/officeDocument/2006/relationships/image" Target="../media/image45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5.vml"/><Relationship Id="rId6" Type="http://schemas.openxmlformats.org/officeDocument/2006/relationships/image" Target="../media/image47.png"/><Relationship Id="rId5" Type="http://schemas.openxmlformats.org/officeDocument/2006/relationships/oleObject" Target="../embeddings/oleObject38.bin"/><Relationship Id="rId4" Type="http://schemas.openxmlformats.org/officeDocument/2006/relationships/image" Target="../media/image4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4.png"/><Relationship Id="rId5" Type="http://schemas.openxmlformats.org/officeDocument/2006/relationships/oleObject" Target="../embeddings/oleObject2.bin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827088" y="1700213"/>
            <a:ext cx="7129462" cy="1066800"/>
          </a:xfrm>
        </p:spPr>
        <p:txBody>
          <a:bodyPr/>
          <a:lstStyle/>
          <a:p>
            <a:pPr eaLnBrk="1" hangingPunct="1">
              <a:defRPr/>
            </a:pPr>
            <a:r>
              <a:rPr lang="pt-BR" sz="2500" b="1" i="1" smtClean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Tráfego de Motocicletas e Segurança Viária</a:t>
            </a:r>
            <a:br>
              <a:rPr lang="pt-BR" sz="2500" b="1" i="1" smtClean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</a:br>
            <a:r>
              <a:rPr lang="pt-BR" sz="2500" b="1" i="1" smtClean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“O Caso da Cidade de São Paulo”</a:t>
            </a:r>
            <a:endParaRPr lang="pt-BR" smtClean="0">
              <a:solidFill>
                <a:schemeClr val="tx1"/>
              </a:solidFill>
            </a:endParaRPr>
          </a:p>
        </p:txBody>
      </p:sp>
      <p:pic>
        <p:nvPicPr>
          <p:cNvPr id="3074" name="Picture 3"/>
          <p:cNvPicPr>
            <a:picLocks noGrp="1" noChangeAspect="1" noChangeArrowheads="1"/>
          </p:cNvPicPr>
          <p:nvPr>
            <p:ph type="subTitle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1655" y="4959350"/>
            <a:ext cx="2192889" cy="1463675"/>
          </a:xfr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>
          <a:xfrm>
            <a:off x="900113" y="549275"/>
            <a:ext cx="7343775" cy="817563"/>
          </a:xfrm>
        </p:spPr>
        <p:txBody>
          <a:bodyPr/>
          <a:lstStyle/>
          <a:p>
            <a:pPr eaLnBrk="1" hangingPunct="1">
              <a:defRPr/>
            </a:pPr>
            <a:r>
              <a:rPr lang="pt-BR" sz="2400" b="1" i="1" smtClean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Evolução da frota paulistana segundo Detran/SP</a:t>
            </a:r>
          </a:p>
        </p:txBody>
      </p:sp>
      <p:sp>
        <p:nvSpPr>
          <p:cNvPr id="12291" name="Rectangle 538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endParaRPr lang="pt-BR" altLang="pt-BR" sz="2000" smtClean="0"/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endParaRPr lang="pt-BR" altLang="pt-BR" sz="2000" smtClean="0"/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endParaRPr lang="pt-BR" altLang="pt-BR" sz="2000" smtClean="0"/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endParaRPr lang="pt-BR" altLang="pt-BR" sz="2000" smtClean="0"/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endParaRPr lang="pt-BR" altLang="pt-BR" sz="2000" smtClean="0"/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endParaRPr lang="pt-BR" altLang="pt-BR" sz="2000" smtClean="0"/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endParaRPr lang="pt-BR" altLang="pt-BR" sz="2000" smtClean="0"/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endParaRPr lang="pt-BR" altLang="pt-BR" sz="2000" smtClean="0"/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endParaRPr lang="pt-BR" altLang="pt-BR" sz="2000" smtClean="0"/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endParaRPr lang="pt-BR" altLang="pt-BR" sz="2000" smtClean="0"/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endParaRPr lang="pt-BR" altLang="pt-BR" sz="2000" smtClean="0"/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endParaRPr lang="pt-BR" altLang="pt-BR" sz="1700" b="1" smtClean="0"/>
          </a:p>
        </p:txBody>
      </p:sp>
      <p:graphicFrame>
        <p:nvGraphicFramePr>
          <p:cNvPr id="12292" name="Object 540"/>
          <p:cNvGraphicFramePr>
            <a:graphicFrameLocks noChangeAspect="1"/>
          </p:cNvGraphicFramePr>
          <p:nvPr/>
        </p:nvGraphicFramePr>
        <p:xfrm>
          <a:off x="4716463" y="1700213"/>
          <a:ext cx="4032250" cy="3822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6" name="Imagem de bitmap" r:id="rId3" imgW="2572109" imgH="2438095" progId="Paint.Picture">
                  <p:embed/>
                </p:oleObj>
              </mc:Choice>
              <mc:Fallback>
                <p:oleObj name="Imagem de bitmap" r:id="rId3" imgW="2572109" imgH="2438095" progId="Paint.Picture">
                  <p:embed/>
                  <p:pic>
                    <p:nvPicPr>
                      <p:cNvPr id="0" name="Object 54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716463" y="1700213"/>
                        <a:ext cx="4032250" cy="3822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293" name="Object 541"/>
          <p:cNvGraphicFramePr>
            <a:graphicFrameLocks noChangeAspect="1"/>
          </p:cNvGraphicFramePr>
          <p:nvPr/>
        </p:nvGraphicFramePr>
        <p:xfrm>
          <a:off x="0" y="1844675"/>
          <a:ext cx="4500563" cy="3455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7" name="Gráfico" r:id="rId5" imgW="4076738" imgH="2866987" progId="Excel.Chart.8">
                  <p:embed/>
                </p:oleObj>
              </mc:Choice>
              <mc:Fallback>
                <p:oleObj name="Gráfico" r:id="rId5" imgW="4076738" imgH="2866987" progId="Excel.Chart.8">
                  <p:embed/>
                  <p:pic>
                    <p:nvPicPr>
                      <p:cNvPr id="0" name="Object 54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1844675"/>
                        <a:ext cx="4500563" cy="34559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/>
          <p:cNvSpPr>
            <a:spLocks noGrp="1" noChangeArrowheads="1"/>
          </p:cNvSpPr>
          <p:nvPr>
            <p:ph type="title"/>
          </p:nvPr>
        </p:nvSpPr>
        <p:spPr>
          <a:xfrm>
            <a:off x="900113" y="692150"/>
            <a:ext cx="7416800" cy="673100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pt-BR" sz="2400" b="1" i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Evolução da frota brasileira segundo o Denatran</a:t>
            </a:r>
          </a:p>
        </p:txBody>
      </p:sp>
      <p:graphicFrame>
        <p:nvGraphicFramePr>
          <p:cNvPr id="13315" name="Object 3"/>
          <p:cNvGraphicFramePr>
            <a:graphicFrameLocks noGrp="1" noChangeAspect="1"/>
          </p:cNvGraphicFramePr>
          <p:nvPr>
            <p:ph idx="1"/>
          </p:nvPr>
        </p:nvGraphicFramePr>
        <p:xfrm>
          <a:off x="2227263" y="3106738"/>
          <a:ext cx="4371975" cy="2381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17" name="Imagem de bitmap" r:id="rId3" imgW="4371429" imgH="2381582" progId="Paint.Picture">
                  <p:embed/>
                </p:oleObj>
              </mc:Choice>
              <mc:Fallback>
                <p:oleObj name="Imagem de bitmap" r:id="rId3" imgW="4371429" imgH="2381582" progId="Paint.Picture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27263" y="3106738"/>
                        <a:ext cx="4371975" cy="23812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 noChangeArrowheads="1"/>
          </p:cNvSpPr>
          <p:nvPr>
            <p:ph type="title"/>
          </p:nvPr>
        </p:nvSpPr>
        <p:spPr>
          <a:xfrm>
            <a:off x="1042988" y="620713"/>
            <a:ext cx="7158037" cy="744537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pt-BR" sz="2800" b="1" i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Motocicletas nas frotas de outros países</a:t>
            </a:r>
          </a:p>
        </p:txBody>
      </p:sp>
      <p:sp>
        <p:nvSpPr>
          <p:cNvPr id="14339" name="Rectangle 3"/>
          <p:cNvSpPr>
            <a:spLocks noGrp="1" noChangeArrowheads="1"/>
          </p:cNvSpPr>
          <p:nvPr>
            <p:ph idx="1"/>
          </p:nvPr>
        </p:nvSpPr>
        <p:spPr>
          <a:xfrm>
            <a:off x="1403350" y="1981200"/>
            <a:ext cx="6948488" cy="4876800"/>
          </a:xfrm>
        </p:spPr>
        <p:txBody>
          <a:bodyPr/>
          <a:lstStyle/>
          <a:p>
            <a:pPr eaLnBrk="1" hangingPunct="1">
              <a:buFont typeface="Wingdings" panose="05000000000000000000" pitchFamily="2" charset="2"/>
              <a:buNone/>
            </a:pPr>
            <a:endParaRPr lang="pt-BR" altLang="pt-BR" smtClean="0">
              <a:solidFill>
                <a:srgbClr val="993300"/>
              </a:solidFill>
            </a:endParaRPr>
          </a:p>
          <a:p>
            <a:pPr eaLnBrk="1" hangingPunct="1"/>
            <a:r>
              <a:rPr lang="pt-BR" altLang="pt-BR" sz="2000" smtClean="0"/>
              <a:t>Vietnã – 75% do tráfego</a:t>
            </a:r>
          </a:p>
          <a:p>
            <a:pPr eaLnBrk="1" hangingPunct="1"/>
            <a:r>
              <a:rPr lang="pt-BR" altLang="pt-BR" sz="2000" smtClean="0"/>
              <a:t>Malásia (área urbana) – 39% do tráfego</a:t>
            </a:r>
          </a:p>
          <a:p>
            <a:pPr eaLnBrk="1" hangingPunct="1"/>
            <a:r>
              <a:rPr lang="pt-BR" altLang="pt-BR" sz="2000" smtClean="0"/>
              <a:t>Taipei (Taiwan) – 46% do tráfego</a:t>
            </a:r>
          </a:p>
          <a:p>
            <a:pPr eaLnBrk="1" hangingPunct="1"/>
            <a:r>
              <a:rPr lang="pt-BR" altLang="pt-BR" sz="2000" smtClean="0"/>
              <a:t>Laos – 79% do tráfego</a:t>
            </a:r>
          </a:p>
          <a:p>
            <a:pPr eaLnBrk="1" hangingPunct="1"/>
            <a:r>
              <a:rPr lang="pt-BR" altLang="pt-BR" sz="2000" smtClean="0"/>
              <a:t>Camboja – 75% do tráfego</a:t>
            </a:r>
          </a:p>
          <a:p>
            <a:pPr eaLnBrk="1" hangingPunct="1"/>
            <a:r>
              <a:rPr lang="pt-BR" altLang="pt-BR" sz="2000" smtClean="0"/>
              <a:t>Indonésia – 73% do tráfego</a:t>
            </a:r>
          </a:p>
          <a:p>
            <a:pPr eaLnBrk="1" hangingPunct="1"/>
            <a:r>
              <a:rPr lang="pt-BR" altLang="pt-BR" sz="2000" smtClean="0"/>
              <a:t>Bangkok (Tailândia) – 40% dos veículos</a:t>
            </a:r>
          </a:p>
          <a:p>
            <a:pPr eaLnBrk="1" hangingPunct="1">
              <a:buFont typeface="Wingdings" panose="05000000000000000000" pitchFamily="2" charset="2"/>
              <a:buNone/>
            </a:pPr>
            <a:endParaRPr lang="pt-BR" altLang="pt-BR" sz="2000" smtClean="0"/>
          </a:p>
          <a:p>
            <a:pPr eaLnBrk="1" hangingPunct="1">
              <a:buFont typeface="Wingdings" panose="05000000000000000000" pitchFamily="2" charset="2"/>
              <a:buNone/>
            </a:pPr>
            <a:endParaRPr lang="pt-BR" altLang="pt-BR" sz="2000" smtClean="0"/>
          </a:p>
          <a:p>
            <a:pPr eaLnBrk="1" hangingPunct="1">
              <a:buFont typeface="Wingdings" panose="05000000000000000000" pitchFamily="2" charset="2"/>
              <a:buNone/>
            </a:pPr>
            <a:endParaRPr lang="pt-BR" altLang="pt-BR" smtClean="0"/>
          </a:p>
          <a:p>
            <a:pPr eaLnBrk="1" hangingPunct="1"/>
            <a:endParaRPr lang="pt-BR" altLang="pt-BR" smtClean="0"/>
          </a:p>
          <a:p>
            <a:pPr eaLnBrk="1" hangingPunct="1"/>
            <a:endParaRPr lang="pt-BR" altLang="pt-BR" smtClean="0"/>
          </a:p>
        </p:txBody>
      </p:sp>
      <p:pic>
        <p:nvPicPr>
          <p:cNvPr id="14340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5625" y="6453188"/>
            <a:ext cx="2238375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Grp="1" noChangeArrowheads="1"/>
          </p:cNvSpPr>
          <p:nvPr>
            <p:ph type="title"/>
          </p:nvPr>
        </p:nvSpPr>
        <p:spPr>
          <a:xfrm>
            <a:off x="971550" y="620713"/>
            <a:ext cx="7158038" cy="744537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pt-BR" sz="2800" b="1" i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Motocicletas nas frotas de outros países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idx="1"/>
          </p:nvPr>
        </p:nvSpPr>
        <p:spPr>
          <a:xfrm>
            <a:off x="1116013" y="1916113"/>
            <a:ext cx="6697662" cy="4114800"/>
          </a:xfrm>
        </p:spPr>
        <p:txBody>
          <a:bodyPr/>
          <a:lstStyle/>
          <a:p>
            <a:pPr eaLnBrk="1" hangingPunct="1"/>
            <a:r>
              <a:rPr lang="pt-BR" altLang="pt-BR" sz="2000" b="1" smtClean="0"/>
              <a:t>Grécia</a:t>
            </a:r>
            <a:r>
              <a:rPr lang="pt-BR" altLang="pt-BR" sz="2000" smtClean="0"/>
              <a:t> – </a:t>
            </a:r>
            <a:r>
              <a:rPr lang="pt-BR" altLang="pt-BR" sz="2000" i="1" smtClean="0"/>
              <a:t>Posse de motocicletas aumentou 118% (1990 a 1998)</a:t>
            </a:r>
          </a:p>
          <a:p>
            <a:pPr eaLnBrk="1" hangingPunct="1"/>
            <a:r>
              <a:rPr lang="pt-BR" altLang="pt-BR" sz="2000" b="1" smtClean="0"/>
              <a:t>Luxemburgo</a:t>
            </a:r>
            <a:r>
              <a:rPr lang="pt-BR" altLang="pt-BR" sz="2000" smtClean="0"/>
              <a:t> – </a:t>
            </a:r>
            <a:r>
              <a:rPr lang="pt-BR" altLang="pt-BR" sz="2000" i="1" smtClean="0"/>
              <a:t>Posse de motocicletas aumentou 116% (1990 a 1998)</a:t>
            </a:r>
          </a:p>
          <a:p>
            <a:pPr eaLnBrk="1" hangingPunct="1"/>
            <a:endParaRPr lang="pt-BR" altLang="pt-BR" sz="2000" i="1" smtClean="0"/>
          </a:p>
          <a:p>
            <a:pPr eaLnBrk="1" hangingPunct="1"/>
            <a:r>
              <a:rPr lang="pt-BR" altLang="pt-BR" sz="2000" b="1" smtClean="0"/>
              <a:t>New South Wales</a:t>
            </a:r>
            <a:r>
              <a:rPr lang="pt-BR" altLang="pt-BR" sz="2000" smtClean="0"/>
              <a:t> (Austrália) – </a:t>
            </a:r>
            <a:r>
              <a:rPr lang="pt-BR" altLang="pt-BR" sz="2000" i="1" smtClean="0"/>
              <a:t>crescimento de 14% (1995 a 2000)</a:t>
            </a:r>
          </a:p>
          <a:p>
            <a:pPr eaLnBrk="1" hangingPunct="1"/>
            <a:r>
              <a:rPr lang="pt-BR" altLang="pt-BR" sz="2000" b="1" smtClean="0"/>
              <a:t>Reino Unido</a:t>
            </a:r>
            <a:r>
              <a:rPr lang="pt-BR" altLang="pt-BR" sz="2000" smtClean="0"/>
              <a:t> – </a:t>
            </a:r>
            <a:r>
              <a:rPr lang="pt-BR" altLang="pt-BR" sz="2000" i="1" smtClean="0"/>
              <a:t>crescimento de 36% (1996 a 2001)</a:t>
            </a:r>
          </a:p>
          <a:p>
            <a:pPr eaLnBrk="1" hangingPunct="1"/>
            <a:endParaRPr lang="pt-BR" altLang="pt-BR" sz="2000" i="1" smtClean="0"/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pt-BR" altLang="pt-BR" sz="2000" smtClean="0"/>
              <a:t>	Motocicletas também são bastante utilizadas na </a:t>
            </a:r>
            <a:r>
              <a:rPr lang="pt-BR" altLang="pt-BR" sz="2000" b="1" smtClean="0"/>
              <a:t>Nigéria, Uganda e Quênia.</a:t>
            </a:r>
          </a:p>
          <a:p>
            <a:pPr eaLnBrk="1" hangingPunct="1">
              <a:buFont typeface="Wingdings" panose="05000000000000000000" pitchFamily="2" charset="2"/>
              <a:buNone/>
            </a:pPr>
            <a:endParaRPr lang="pt-BR" altLang="pt-BR" sz="2000" b="1" smtClean="0"/>
          </a:p>
          <a:p>
            <a:pPr eaLnBrk="1" hangingPunct="1">
              <a:buFont typeface="Wingdings" panose="05000000000000000000" pitchFamily="2" charset="2"/>
              <a:buNone/>
            </a:pPr>
            <a:endParaRPr lang="pt-BR" altLang="pt-BR" sz="2800" b="1" smtClean="0"/>
          </a:p>
          <a:p>
            <a:pPr eaLnBrk="1" hangingPunct="1">
              <a:buFont typeface="Wingdings" panose="05000000000000000000" pitchFamily="2" charset="2"/>
              <a:buNone/>
            </a:pPr>
            <a:endParaRPr lang="pt-BR" altLang="pt-BR" sz="2800" b="1" smtClean="0"/>
          </a:p>
        </p:txBody>
      </p:sp>
      <p:pic>
        <p:nvPicPr>
          <p:cNvPr id="1536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6688" y="6308725"/>
            <a:ext cx="2238375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 noChangeArrowheads="1"/>
          </p:cNvSpPr>
          <p:nvPr>
            <p:ph type="title"/>
          </p:nvPr>
        </p:nvSpPr>
        <p:spPr>
          <a:xfrm>
            <a:off x="900113" y="0"/>
            <a:ext cx="7416800" cy="1412875"/>
          </a:xfrm>
        </p:spPr>
        <p:txBody>
          <a:bodyPr/>
          <a:lstStyle/>
          <a:p>
            <a:pPr eaLnBrk="1" hangingPunct="1">
              <a:defRPr/>
            </a:pPr>
            <a:r>
              <a:rPr lang="pt-BR" sz="2500" b="1" i="1" smtClean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Evolução da venda de veículos no país segundo a Fenabrave</a:t>
            </a:r>
          </a:p>
        </p:txBody>
      </p:sp>
      <p:graphicFrame>
        <p:nvGraphicFramePr>
          <p:cNvPr id="16387" name="Object 3"/>
          <p:cNvGraphicFramePr>
            <a:graphicFrameLocks noGrp="1" noChangeAspect="1"/>
          </p:cNvGraphicFramePr>
          <p:nvPr>
            <p:ph idx="1"/>
          </p:nvPr>
        </p:nvGraphicFramePr>
        <p:xfrm>
          <a:off x="1241425" y="1700213"/>
          <a:ext cx="2273300" cy="4465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97" name="Imagem de bitmap" r:id="rId3" imgW="1905266" imgH="3742857" progId="Paint.Picture">
                  <p:embed/>
                </p:oleObj>
              </mc:Choice>
              <mc:Fallback>
                <p:oleObj name="Imagem de bitmap" r:id="rId3" imgW="1905266" imgH="3742857" progId="Paint.Picture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41425" y="1700213"/>
                        <a:ext cx="2273300" cy="44656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388" name="Object 13"/>
          <p:cNvGraphicFramePr>
            <a:graphicFrameLocks noChangeAspect="1"/>
          </p:cNvGraphicFramePr>
          <p:nvPr/>
        </p:nvGraphicFramePr>
        <p:xfrm>
          <a:off x="5508625" y="1628775"/>
          <a:ext cx="3119438" cy="4464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98" name="Imagem de bitmap" r:id="rId5" imgW="2104762" imgH="2980952" progId="Paint.Picture">
                  <p:embed/>
                </p:oleObj>
              </mc:Choice>
              <mc:Fallback>
                <p:oleObj name="Imagem de bitmap" r:id="rId5" imgW="2104762" imgH="2980952" progId="Paint.Picture">
                  <p:embed/>
                  <p:pic>
                    <p:nvPicPr>
                      <p:cNvPr id="0" name="Object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08625" y="1628775"/>
                        <a:ext cx="3119438" cy="44640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389" name="Object 14"/>
          <p:cNvGraphicFramePr>
            <a:graphicFrameLocks noChangeAspect="1"/>
          </p:cNvGraphicFramePr>
          <p:nvPr/>
        </p:nvGraphicFramePr>
        <p:xfrm>
          <a:off x="1116013" y="6381750"/>
          <a:ext cx="6732587" cy="238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99" name="Imagem de bitmap" r:id="rId7" imgW="6733333" imgH="237969" progId="Paint.Picture">
                  <p:embed/>
                </p:oleObj>
              </mc:Choice>
              <mc:Fallback>
                <p:oleObj name="Imagem de bitmap" r:id="rId7" imgW="6733333" imgH="237969" progId="Paint.Picture">
                  <p:embed/>
                  <p:pic>
                    <p:nvPicPr>
                      <p:cNvPr id="0" name="Object 1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16013" y="6381750"/>
                        <a:ext cx="6732587" cy="2381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390" name="Object 16"/>
          <p:cNvGraphicFramePr>
            <a:graphicFrameLocks noChangeAspect="1"/>
          </p:cNvGraphicFramePr>
          <p:nvPr/>
        </p:nvGraphicFramePr>
        <p:xfrm>
          <a:off x="6516688" y="6021388"/>
          <a:ext cx="809625" cy="247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00" name="Imagem de bitmap" r:id="rId9" imgW="809738" imgH="247685" progId="Paint.Picture">
                  <p:embed/>
                </p:oleObj>
              </mc:Choice>
              <mc:Fallback>
                <p:oleObj name="Imagem de bitmap" r:id="rId9" imgW="809738" imgH="247685" progId="Paint.Picture">
                  <p:embed/>
                  <p:pic>
                    <p:nvPicPr>
                      <p:cNvPr id="0" name="Object 1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516688" y="6021388"/>
                        <a:ext cx="809625" cy="2476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391" name="Object 17"/>
          <p:cNvGraphicFramePr>
            <a:graphicFrameLocks noChangeAspect="1"/>
          </p:cNvGraphicFramePr>
          <p:nvPr/>
        </p:nvGraphicFramePr>
        <p:xfrm>
          <a:off x="2051050" y="6092825"/>
          <a:ext cx="885825" cy="276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01" name="Imagem de bitmap" r:id="rId11" imgW="885949" imgH="276117" progId="Paint.Picture">
                  <p:embed/>
                </p:oleObj>
              </mc:Choice>
              <mc:Fallback>
                <p:oleObj name="Imagem de bitmap" r:id="rId11" imgW="885949" imgH="276117" progId="Paint.Picture">
                  <p:embed/>
                  <p:pic>
                    <p:nvPicPr>
                      <p:cNvPr id="0" name="Object 1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51050" y="6092825"/>
                        <a:ext cx="885825" cy="2762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title"/>
          </p:nvPr>
        </p:nvSpPr>
        <p:spPr>
          <a:xfrm>
            <a:off x="900113" y="692150"/>
            <a:ext cx="7158037" cy="647700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pt-BR" sz="2500" b="1" i="1" smtClean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Potência das motocicletas vendidas no Brasil</a:t>
            </a:r>
          </a:p>
        </p:txBody>
      </p:sp>
      <p:graphicFrame>
        <p:nvGraphicFramePr>
          <p:cNvPr id="17411" name="Object 4"/>
          <p:cNvGraphicFramePr>
            <a:graphicFrameLocks noGrp="1" noChangeAspect="1"/>
          </p:cNvGraphicFramePr>
          <p:nvPr>
            <p:ph idx="1"/>
          </p:nvPr>
        </p:nvGraphicFramePr>
        <p:xfrm>
          <a:off x="1068388" y="2592388"/>
          <a:ext cx="6688137" cy="3409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15" name="Imagem de bitmap" r:id="rId3" imgW="6687483" imgH="3409524" progId="Paint.Picture">
                  <p:embed/>
                </p:oleObj>
              </mc:Choice>
              <mc:Fallback>
                <p:oleObj name="Imagem de bitmap" r:id="rId3" imgW="6687483" imgH="3409524" progId="Paint.Picture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68388" y="2592388"/>
                        <a:ext cx="6688137" cy="3409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412" name="Object 5"/>
          <p:cNvGraphicFramePr>
            <a:graphicFrameLocks noChangeAspect="1"/>
          </p:cNvGraphicFramePr>
          <p:nvPr/>
        </p:nvGraphicFramePr>
        <p:xfrm>
          <a:off x="7740650" y="6453188"/>
          <a:ext cx="1009650" cy="152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16" name="Imagem de bitmap" r:id="rId5" imgW="1009791" imgH="152260" progId="Paint.Picture">
                  <p:embed/>
                </p:oleObj>
              </mc:Choice>
              <mc:Fallback>
                <p:oleObj name="Imagem de bitmap" r:id="rId5" imgW="1009791" imgH="152260" progId="Paint.Picture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740650" y="6453188"/>
                        <a:ext cx="1009650" cy="152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ChangeArrowheads="1"/>
          </p:cNvSpPr>
          <p:nvPr>
            <p:ph type="title"/>
          </p:nvPr>
        </p:nvSpPr>
        <p:spPr>
          <a:xfrm>
            <a:off x="827088" y="333375"/>
            <a:ext cx="7158037" cy="960438"/>
          </a:xfrm>
        </p:spPr>
        <p:txBody>
          <a:bodyPr/>
          <a:lstStyle/>
          <a:p>
            <a:pPr eaLnBrk="1" hangingPunct="1">
              <a:defRPr/>
            </a:pPr>
            <a:r>
              <a:rPr lang="pt-BR" sz="2900" b="1" i="1" smtClean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Perfil dos usuários de motocicletas SP</a:t>
            </a:r>
          </a:p>
        </p:txBody>
      </p:sp>
      <p:graphicFrame>
        <p:nvGraphicFramePr>
          <p:cNvPr id="18435" name="Object 3"/>
          <p:cNvGraphicFramePr>
            <a:graphicFrameLocks noGrp="1" noChangeAspect="1"/>
          </p:cNvGraphicFramePr>
          <p:nvPr>
            <p:ph idx="1"/>
          </p:nvPr>
        </p:nvGraphicFramePr>
        <p:xfrm>
          <a:off x="1296988" y="2286000"/>
          <a:ext cx="6232525" cy="4022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39" name="Imagem de bitmap" r:id="rId3" imgW="7571429" imgH="4885714" progId="Paint.Picture">
                  <p:embed/>
                </p:oleObj>
              </mc:Choice>
              <mc:Fallback>
                <p:oleObj name="Imagem de bitmap" r:id="rId3" imgW="7571429" imgH="4885714" progId="Paint.Picture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96988" y="2286000"/>
                        <a:ext cx="6232525" cy="40227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436" name="Object 4"/>
          <p:cNvGraphicFramePr>
            <a:graphicFrameLocks noChangeAspect="1"/>
          </p:cNvGraphicFramePr>
          <p:nvPr/>
        </p:nvGraphicFramePr>
        <p:xfrm>
          <a:off x="7812088" y="6381750"/>
          <a:ext cx="1009650" cy="152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40" name="Imagem de bitmap" r:id="rId5" imgW="1009791" imgH="152260" progId="Paint.Picture">
                  <p:embed/>
                </p:oleObj>
              </mc:Choice>
              <mc:Fallback>
                <p:oleObj name="Imagem de bitmap" r:id="rId5" imgW="1009791" imgH="152260" progId="Paint.Picture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812088" y="6381750"/>
                        <a:ext cx="1009650" cy="152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4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pt-BR" altLang="pt-BR" smtClean="0"/>
              <a:t>Acidentes de Trânsito no Brasil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482" name="Object 6"/>
          <p:cNvGraphicFramePr>
            <a:graphicFrameLocks noChangeAspect="1"/>
          </p:cNvGraphicFramePr>
          <p:nvPr/>
        </p:nvGraphicFramePr>
        <p:xfrm>
          <a:off x="0" y="1916113"/>
          <a:ext cx="7439025" cy="4019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89" name="Gráfico" r:id="rId3" imgW="7438873" imgH="4019474" progId="Excel.Chart.8">
                  <p:embed/>
                </p:oleObj>
              </mc:Choice>
              <mc:Fallback>
                <p:oleObj name="Gráfico" r:id="rId3" imgW="7438873" imgH="4019474" progId="Excel.Chart.8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1916113"/>
                        <a:ext cx="7439025" cy="40195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7106" name="Rectangle 2"/>
          <p:cNvSpPr>
            <a:spLocks noGrp="1" noChangeArrowheads="1"/>
          </p:cNvSpPr>
          <p:nvPr>
            <p:ph type="title"/>
          </p:nvPr>
        </p:nvSpPr>
        <p:spPr>
          <a:xfrm>
            <a:off x="827088" y="549275"/>
            <a:ext cx="7561262" cy="817563"/>
          </a:xfrm>
        </p:spPr>
        <p:txBody>
          <a:bodyPr/>
          <a:lstStyle/>
          <a:p>
            <a:pPr eaLnBrk="1" hangingPunct="1">
              <a:defRPr/>
            </a:pPr>
            <a:r>
              <a:rPr lang="pt-BR" sz="2500" b="1" i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Acidentes por tipo de veículos em São Paulo/SP</a:t>
            </a:r>
          </a:p>
        </p:txBody>
      </p:sp>
      <p:graphicFrame>
        <p:nvGraphicFramePr>
          <p:cNvPr id="20484" name="Object 3"/>
          <p:cNvGraphicFramePr>
            <a:graphicFrameLocks noGrp="1" noChangeAspect="1"/>
          </p:cNvGraphicFramePr>
          <p:nvPr>
            <p:ph idx="1"/>
          </p:nvPr>
        </p:nvGraphicFramePr>
        <p:xfrm>
          <a:off x="6119813" y="2781300"/>
          <a:ext cx="3024187" cy="2016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90" name="Imagem de bitmap" r:id="rId5" imgW="2314286" imgH="1542857" progId="Paint.Picture">
                  <p:embed/>
                </p:oleObj>
              </mc:Choice>
              <mc:Fallback>
                <p:oleObj name="Imagem de bitmap" r:id="rId5" imgW="2314286" imgH="1542857" progId="Paint.Picture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19813" y="2781300"/>
                        <a:ext cx="3024187" cy="2016125"/>
                      </a:xfrm>
                      <a:prstGeom prst="rect">
                        <a:avLst/>
                      </a:prstGeom>
                      <a:solidFill>
                        <a:schemeClr val="bg1">
                          <a:alpha val="0"/>
                        </a:schemeClr>
                      </a:solidFill>
                      <a:ln>
                        <a:noFill/>
                      </a:ln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485" name="Object 7"/>
          <p:cNvGraphicFramePr>
            <a:graphicFrameLocks noChangeAspect="1"/>
          </p:cNvGraphicFramePr>
          <p:nvPr/>
        </p:nvGraphicFramePr>
        <p:xfrm>
          <a:off x="7812088" y="6381750"/>
          <a:ext cx="1019175" cy="219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91" name="Imagem de bitmap" r:id="rId7" imgW="1019048" imgH="219222" progId="Paint.Picture">
                  <p:embed/>
                </p:oleObj>
              </mc:Choice>
              <mc:Fallback>
                <p:oleObj name="Imagem de bitmap" r:id="rId7" imgW="1019048" imgH="219222" progId="Paint.Picture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812088" y="6381750"/>
                        <a:ext cx="1019175" cy="2190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/>
          <p:cNvSpPr>
            <a:spLocks noGrp="1" noChangeArrowheads="1"/>
          </p:cNvSpPr>
          <p:nvPr>
            <p:ph type="title"/>
          </p:nvPr>
        </p:nvSpPr>
        <p:spPr>
          <a:xfrm>
            <a:off x="1116013" y="476250"/>
            <a:ext cx="7158037" cy="817563"/>
          </a:xfrm>
          <a:solidFill>
            <a:schemeClr val="bg1"/>
          </a:solidFill>
        </p:spPr>
        <p:txBody>
          <a:bodyPr/>
          <a:lstStyle/>
          <a:p>
            <a:pPr eaLnBrk="1" hangingPunct="1">
              <a:defRPr/>
            </a:pPr>
            <a:r>
              <a:rPr lang="pt-BR" sz="24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Mortalidade em acidentes no Estado de São Paulo por modo de transporte. </a:t>
            </a:r>
            <a:r>
              <a:rPr lang="pt-BR" sz="12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(por 100 mil </a:t>
            </a:r>
            <a:r>
              <a:rPr lang="pt-BR" sz="12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hab</a:t>
            </a:r>
            <a:r>
              <a:rPr lang="pt-BR" sz="12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)</a:t>
            </a:r>
          </a:p>
        </p:txBody>
      </p:sp>
      <p:graphicFrame>
        <p:nvGraphicFramePr>
          <p:cNvPr id="21507" name="Object 3"/>
          <p:cNvGraphicFramePr>
            <a:graphicFrameLocks noGrp="1" noChangeAspect="1"/>
          </p:cNvGraphicFramePr>
          <p:nvPr>
            <p:ph idx="1"/>
          </p:nvPr>
        </p:nvGraphicFramePr>
        <p:xfrm>
          <a:off x="2070100" y="1773238"/>
          <a:ext cx="5075238" cy="4749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09" name="Imagem de bitmap" r:id="rId3" imgW="5638095" imgH="5276190" progId="Paint.Picture">
                  <p:embed/>
                </p:oleObj>
              </mc:Choice>
              <mc:Fallback>
                <p:oleObj name="Imagem de bitmap" r:id="rId3" imgW="5638095" imgH="5276190" progId="Paint.Picture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70100" y="1773238"/>
                        <a:ext cx="5075238" cy="4749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2"/>
          <p:cNvSpPr>
            <a:spLocks noGrp="1" noChangeArrowheads="1"/>
          </p:cNvSpPr>
          <p:nvPr>
            <p:ph type="title"/>
          </p:nvPr>
        </p:nvSpPr>
        <p:spPr>
          <a:xfrm>
            <a:off x="900113" y="476250"/>
            <a:ext cx="7158037" cy="884238"/>
          </a:xfrm>
        </p:spPr>
        <p:txBody>
          <a:bodyPr/>
          <a:lstStyle/>
          <a:p>
            <a:pPr eaLnBrk="1" hangingPunct="1">
              <a:defRPr/>
            </a:pPr>
            <a:r>
              <a:rPr lang="pt-BR" sz="2500" b="1" i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Objetivo</a:t>
            </a:r>
          </a:p>
        </p:txBody>
      </p:sp>
      <p:sp>
        <p:nvSpPr>
          <p:cNvPr id="59395" name="Rectangle 3"/>
          <p:cNvSpPr>
            <a:spLocks noGrp="1" noChangeArrowheads="1"/>
          </p:cNvSpPr>
          <p:nvPr>
            <p:ph idx="1"/>
          </p:nvPr>
        </p:nvSpPr>
        <p:spPr>
          <a:xfrm>
            <a:off x="642938" y="1928813"/>
            <a:ext cx="7661275" cy="1943100"/>
          </a:xfrm>
        </p:spPr>
        <p:txBody>
          <a:bodyPr/>
          <a:lstStyle/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pt-BR" dirty="0" smtClean="0"/>
              <a:t>	</a:t>
            </a:r>
            <a:r>
              <a:rPr lang="pt-BR" b="1" i="1" dirty="0" smtClean="0">
                <a:solidFill>
                  <a:srgbClr val="9933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Analisar a segurança viária envolvendo os veículos de duas rodas.</a:t>
            </a:r>
          </a:p>
          <a:p>
            <a:pPr lvl="3" eaLnBrk="1" hangingPunct="1">
              <a:defRPr/>
            </a:pPr>
            <a:r>
              <a:rPr lang="pt-BR" b="1" i="1" dirty="0" smtClean="0">
                <a:solidFill>
                  <a:srgbClr val="9933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Determinação dos fatores contribuintes para ocorrência de acidentes de trânsito envolvendo motocicletas na cidade de São Paulo</a:t>
            </a:r>
          </a:p>
          <a:p>
            <a:pPr lvl="3" eaLnBrk="1" hangingPunct="1">
              <a:defRPr/>
            </a:pPr>
            <a:r>
              <a:rPr lang="pt-BR" b="1" i="1" dirty="0" smtClean="0">
                <a:solidFill>
                  <a:srgbClr val="9933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Com base nos fatores contribuintes determinar padrões de projeto geométrico e de fiscalização para minimizar a ocorrência desses fatores.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/>
          <p:cNvSpPr>
            <a:spLocks noGrp="1" noChangeArrowheads="1"/>
          </p:cNvSpPr>
          <p:nvPr>
            <p:ph type="title"/>
          </p:nvPr>
        </p:nvSpPr>
        <p:spPr>
          <a:xfrm>
            <a:off x="971550" y="476250"/>
            <a:ext cx="7158038" cy="817563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pt-BR" sz="2500" b="1" i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Risco relativo para vários grupos de usuários (valores médios nos cinco continentes)</a:t>
            </a:r>
          </a:p>
        </p:txBody>
      </p:sp>
      <p:graphicFrame>
        <p:nvGraphicFramePr>
          <p:cNvPr id="22531" name="Object 3"/>
          <p:cNvGraphicFramePr>
            <a:graphicFrameLocks noGrp="1" noChangeAspect="1"/>
          </p:cNvGraphicFramePr>
          <p:nvPr>
            <p:ph idx="1"/>
          </p:nvPr>
        </p:nvGraphicFramePr>
        <p:xfrm>
          <a:off x="1741488" y="1758950"/>
          <a:ext cx="5875337" cy="4622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35" name="Gráfico" r:id="rId3" imgW="4019474" imgH="3162224" progId="Excel.Chart.8">
                  <p:embed/>
                </p:oleObj>
              </mc:Choice>
              <mc:Fallback>
                <p:oleObj name="Gráfico" r:id="rId3" imgW="4019474" imgH="3162224" progId="Excel.Char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41488" y="1758950"/>
                        <a:ext cx="5875337" cy="4622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532" name="Object 4"/>
          <p:cNvGraphicFramePr>
            <a:graphicFrameLocks noChangeAspect="1"/>
          </p:cNvGraphicFramePr>
          <p:nvPr/>
        </p:nvGraphicFramePr>
        <p:xfrm>
          <a:off x="6948488" y="6453188"/>
          <a:ext cx="914400" cy="209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36" name="Imagem de bitmap" r:id="rId5" imgW="914286" imgH="209524" progId="Paint.Picture">
                  <p:embed/>
                </p:oleObj>
              </mc:Choice>
              <mc:Fallback>
                <p:oleObj name="Imagem de bitmap" r:id="rId5" imgW="914286" imgH="209524" progId="Paint.Picture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48488" y="6453188"/>
                        <a:ext cx="914400" cy="2095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/>
          <p:cNvSpPr>
            <a:spLocks noGrp="1" noChangeArrowheads="1"/>
          </p:cNvSpPr>
          <p:nvPr>
            <p:ph type="title"/>
          </p:nvPr>
        </p:nvSpPr>
        <p:spPr>
          <a:xfrm>
            <a:off x="971550" y="404813"/>
            <a:ext cx="7385050" cy="960437"/>
          </a:xfrm>
        </p:spPr>
        <p:txBody>
          <a:bodyPr/>
          <a:lstStyle/>
          <a:p>
            <a:pPr eaLnBrk="1" hangingPunct="1">
              <a:defRPr/>
            </a:pPr>
            <a:r>
              <a:rPr lang="pt-BR" sz="2800" b="1" i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Mortes por gênero no Estado de</a:t>
            </a:r>
            <a:br>
              <a:rPr lang="pt-BR" sz="2800" b="1" i="1" smtClean="0">
                <a:effectLst>
                  <a:outerShdw blurRad="38100" dist="38100" dir="2700000" algn="tl">
                    <a:srgbClr val="C0C0C0"/>
                  </a:outerShdw>
                </a:effectLst>
              </a:rPr>
            </a:br>
            <a:r>
              <a:rPr lang="pt-BR" sz="2800" b="1" i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São Paulo</a:t>
            </a:r>
          </a:p>
        </p:txBody>
      </p:sp>
      <p:graphicFrame>
        <p:nvGraphicFramePr>
          <p:cNvPr id="23555" name="Object 3"/>
          <p:cNvGraphicFramePr>
            <a:graphicFrameLocks noGrp="1" noChangeAspect="1"/>
          </p:cNvGraphicFramePr>
          <p:nvPr>
            <p:ph idx="1"/>
          </p:nvPr>
        </p:nvGraphicFramePr>
        <p:xfrm>
          <a:off x="1619250" y="1700213"/>
          <a:ext cx="6048375" cy="5029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57" name="Imagem de bitmap" r:id="rId3" imgW="4971429" imgH="4133333" progId="Paint.Picture">
                  <p:embed/>
                </p:oleObj>
              </mc:Choice>
              <mc:Fallback>
                <p:oleObj name="Imagem de bitmap" r:id="rId3" imgW="4971429" imgH="4133333" progId="Paint.Picture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19250" y="1700213"/>
                        <a:ext cx="6048375" cy="5029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title"/>
          </p:nvPr>
        </p:nvSpPr>
        <p:spPr>
          <a:xfrm>
            <a:off x="900113" y="476250"/>
            <a:ext cx="7527925" cy="889000"/>
          </a:xfrm>
        </p:spPr>
        <p:txBody>
          <a:bodyPr/>
          <a:lstStyle/>
          <a:p>
            <a:pPr eaLnBrk="1" hangingPunct="1">
              <a:defRPr/>
            </a:pPr>
            <a:r>
              <a:rPr lang="pt-BR" sz="2600" b="1" i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Participação das motocicletas nos acidentes de trânsito em São Paulo</a:t>
            </a:r>
          </a:p>
        </p:txBody>
      </p:sp>
      <p:graphicFrame>
        <p:nvGraphicFramePr>
          <p:cNvPr id="24579" name="Object 3"/>
          <p:cNvGraphicFramePr>
            <a:graphicFrameLocks noGrp="1" noChangeAspect="1"/>
          </p:cNvGraphicFramePr>
          <p:nvPr>
            <p:ph idx="1"/>
          </p:nvPr>
        </p:nvGraphicFramePr>
        <p:xfrm>
          <a:off x="827088" y="2781300"/>
          <a:ext cx="7661275" cy="16462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583" name="Imagem de bitmap" r:id="rId3" imgW="5144218" imgH="1104762" progId="Paint.Picture">
                  <p:embed/>
                </p:oleObj>
              </mc:Choice>
              <mc:Fallback>
                <p:oleObj name="Imagem de bitmap" r:id="rId3" imgW="5144218" imgH="1104762" progId="Paint.Picture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7088" y="2781300"/>
                        <a:ext cx="7661275" cy="16462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580" name="Object 4"/>
          <p:cNvGraphicFramePr>
            <a:graphicFrameLocks noChangeAspect="1"/>
          </p:cNvGraphicFramePr>
          <p:nvPr/>
        </p:nvGraphicFramePr>
        <p:xfrm>
          <a:off x="7380288" y="6021388"/>
          <a:ext cx="942975" cy="209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584" name="Imagem de bitmap" r:id="rId5" imgW="942857" imgH="209524" progId="Paint.Picture">
                  <p:embed/>
                </p:oleObj>
              </mc:Choice>
              <mc:Fallback>
                <p:oleObj name="Imagem de bitmap" r:id="rId5" imgW="942857" imgH="209524" progId="Paint.Picture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80288" y="6021388"/>
                        <a:ext cx="942975" cy="2095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602" name="Object 4"/>
          <p:cNvGraphicFramePr>
            <a:graphicFrameLocks noChangeAspect="1"/>
          </p:cNvGraphicFramePr>
          <p:nvPr/>
        </p:nvGraphicFramePr>
        <p:xfrm>
          <a:off x="7092950" y="333375"/>
          <a:ext cx="847725" cy="1743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06" name="Imagem de bitmap" r:id="rId3" imgW="847843" imgH="1743318" progId="Paint.Picture">
                  <p:embed/>
                </p:oleObj>
              </mc:Choice>
              <mc:Fallback>
                <p:oleObj name="Imagem de bitmap" r:id="rId3" imgW="847843" imgH="1743318" progId="Paint.Picture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092950" y="333375"/>
                        <a:ext cx="847725" cy="17430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6258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pt-BR" sz="2500" b="1" i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Dificuldades de fiscalização de motociclistas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763713" y="3500438"/>
            <a:ext cx="5638800" cy="1905000"/>
          </a:xfrm>
        </p:spPr>
        <p:txBody>
          <a:bodyPr>
            <a:normAutofit lnSpcReduction="10000"/>
          </a:bodyPr>
          <a:lstStyle/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Char char="n"/>
            </a:pPr>
            <a:r>
              <a:rPr lang="pt-BR" altLang="pt-BR" sz="2100" i="1" smtClean="0"/>
              <a:t>Levantamento simples realizado em uma equipe de operadores de trânsito da CET/SP 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Char char="n"/>
            </a:pPr>
            <a:r>
              <a:rPr lang="pt-BR" altLang="pt-BR" sz="2100" i="1" smtClean="0"/>
              <a:t>Total de entrevistados:13 operadores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Char char="n"/>
            </a:pPr>
            <a:r>
              <a:rPr lang="pt-BR" altLang="pt-BR" sz="2100" i="1" smtClean="0"/>
              <a:t>Horário de trabalho:Turno da tarde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Char char="n"/>
            </a:pPr>
            <a:r>
              <a:rPr lang="pt-BR" altLang="pt-BR" sz="2100" i="1" smtClean="0"/>
              <a:t>Local de trabalho: Zona Sul de São Paulo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Char char="n"/>
            </a:pPr>
            <a:r>
              <a:rPr lang="pt-BR" altLang="pt-BR" sz="2100" i="1" smtClean="0"/>
              <a:t>Período: Outubro de 2009</a:t>
            </a:r>
          </a:p>
          <a:p>
            <a:pPr eaLnBrk="1" hangingPunct="1">
              <a:lnSpc>
                <a:spcPct val="90000"/>
              </a:lnSpc>
            </a:pPr>
            <a:endParaRPr lang="pt-BR" altLang="pt-BR" sz="2100" i="1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Grp="1" noChangeArrowheads="1"/>
          </p:cNvSpPr>
          <p:nvPr>
            <p:ph type="title"/>
          </p:nvPr>
        </p:nvSpPr>
        <p:spPr>
          <a:xfrm>
            <a:off x="900113" y="836613"/>
            <a:ext cx="7158037" cy="528637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pt-BR" sz="2500" b="1" i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Dificuldades de fiscalização de motociclistas</a:t>
            </a:r>
          </a:p>
        </p:txBody>
      </p:sp>
      <p:sp>
        <p:nvSpPr>
          <p:cNvPr id="26627" name="Rectangle 3"/>
          <p:cNvSpPr>
            <a:spLocks noGrp="1" noChangeArrowheads="1"/>
          </p:cNvSpPr>
          <p:nvPr>
            <p:ph idx="1"/>
          </p:nvPr>
        </p:nvSpPr>
        <p:spPr>
          <a:xfrm>
            <a:off x="3348038" y="2060575"/>
            <a:ext cx="5795962" cy="3673475"/>
          </a:xfrm>
        </p:spPr>
        <p:txBody>
          <a:bodyPr/>
          <a:lstStyle/>
          <a:p>
            <a:pPr eaLnBrk="1" hangingPunct="1">
              <a:buFont typeface="Wingdings" panose="05000000000000000000" pitchFamily="2" charset="2"/>
              <a:buNone/>
            </a:pPr>
            <a:r>
              <a:rPr lang="pt-BR" altLang="pt-BR" sz="2500" i="1" u="sng" smtClean="0"/>
              <a:t>Dificuldade em fiscalizar moto</a:t>
            </a:r>
            <a:endParaRPr lang="pt-BR" altLang="pt-BR" sz="2500" i="1" smtClean="0"/>
          </a:p>
          <a:p>
            <a:pPr eaLnBrk="1" hangingPunct="1"/>
            <a:r>
              <a:rPr lang="pt-BR" altLang="pt-BR" sz="2500" smtClean="0"/>
              <a:t>placa dobrada, escondida ou ilegível</a:t>
            </a:r>
          </a:p>
          <a:p>
            <a:pPr eaLnBrk="1" hangingPunct="1"/>
            <a:r>
              <a:rPr lang="pt-BR" altLang="pt-BR" sz="2500" smtClean="0"/>
              <a:t>dificuldade de ler a placa por suas dimensões e pela alta velocidade das motocicletas</a:t>
            </a:r>
          </a:p>
        </p:txBody>
      </p:sp>
      <p:graphicFrame>
        <p:nvGraphicFramePr>
          <p:cNvPr id="26628" name="Object 6"/>
          <p:cNvGraphicFramePr>
            <a:graphicFrameLocks noChangeAspect="1"/>
          </p:cNvGraphicFramePr>
          <p:nvPr/>
        </p:nvGraphicFramePr>
        <p:xfrm>
          <a:off x="539750" y="2492375"/>
          <a:ext cx="2663825" cy="19446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30" name="Imagem de bitmap" r:id="rId3" imgW="3104762" imgH="2381582" progId="Paint.Picture">
                  <p:embed/>
                </p:oleObj>
              </mc:Choice>
              <mc:Fallback>
                <p:oleObj name="Imagem de bitmap" r:id="rId3" imgW="3104762" imgH="2381582" progId="Paint.Picture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9750" y="2492375"/>
                        <a:ext cx="2663825" cy="19446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2"/>
          <p:cNvSpPr>
            <a:spLocks noGrp="1" noChangeArrowheads="1"/>
          </p:cNvSpPr>
          <p:nvPr>
            <p:ph type="title"/>
          </p:nvPr>
        </p:nvSpPr>
        <p:spPr>
          <a:xfrm>
            <a:off x="971550" y="692150"/>
            <a:ext cx="7158038" cy="601663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pt-BR" sz="2500" b="1" i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Dificuldades de fiscalização de motociclistas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Wingdings" panose="05000000000000000000" pitchFamily="2" charset="2"/>
              <a:buNone/>
            </a:pPr>
            <a:r>
              <a:rPr lang="pt-BR" altLang="pt-BR" sz="2500" i="1" u="sng" smtClean="0"/>
              <a:t>Qual infração que mais são presenciadas</a:t>
            </a:r>
            <a:endParaRPr lang="pt-BR" altLang="pt-BR" sz="2500" i="1" smtClean="0"/>
          </a:p>
          <a:p>
            <a:pPr eaLnBrk="1" hangingPunct="1"/>
            <a:r>
              <a:rPr lang="pt-BR" altLang="pt-BR" sz="2500" smtClean="0"/>
              <a:t>Semáforo vermelho</a:t>
            </a:r>
          </a:p>
          <a:p>
            <a:pPr eaLnBrk="1" hangingPunct="1"/>
            <a:r>
              <a:rPr lang="pt-BR" altLang="pt-BR" sz="2500" smtClean="0"/>
              <a:t>Contra-mão</a:t>
            </a:r>
          </a:p>
          <a:p>
            <a:pPr eaLnBrk="1" hangingPunct="1"/>
            <a:r>
              <a:rPr lang="pt-BR" altLang="pt-BR" sz="2500" smtClean="0"/>
              <a:t>Conversão e retorno proibido</a:t>
            </a:r>
          </a:p>
          <a:p>
            <a:pPr eaLnBrk="1" hangingPunct="1"/>
            <a:r>
              <a:rPr lang="pt-BR" altLang="pt-BR" sz="2500" smtClean="0"/>
              <a:t>Estacionamento proibido</a:t>
            </a:r>
          </a:p>
          <a:p>
            <a:pPr eaLnBrk="1" hangingPunct="1"/>
            <a:r>
              <a:rPr lang="pt-BR" altLang="pt-BR" sz="2500" smtClean="0"/>
              <a:t>Falta de capacete</a:t>
            </a:r>
          </a:p>
        </p:txBody>
      </p:sp>
      <p:graphicFrame>
        <p:nvGraphicFramePr>
          <p:cNvPr id="27652" name="Object 5"/>
          <p:cNvGraphicFramePr>
            <a:graphicFrameLocks noChangeAspect="1"/>
          </p:cNvGraphicFramePr>
          <p:nvPr/>
        </p:nvGraphicFramePr>
        <p:xfrm>
          <a:off x="6659563" y="3213100"/>
          <a:ext cx="1733550" cy="2238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54" name="Imagem de bitmap" r:id="rId3" imgW="1733333" imgH="2238687" progId="Paint.Picture">
                  <p:embed/>
                </p:oleObj>
              </mc:Choice>
              <mc:Fallback>
                <p:oleObj name="Imagem de bitmap" r:id="rId3" imgW="1733333" imgH="2238687" progId="Paint.Picture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659563" y="3213100"/>
                        <a:ext cx="1733550" cy="22383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8674" name="Object 4"/>
          <p:cNvGraphicFramePr>
            <a:graphicFrameLocks noChangeAspect="1"/>
          </p:cNvGraphicFramePr>
          <p:nvPr/>
        </p:nvGraphicFramePr>
        <p:xfrm>
          <a:off x="5148263" y="3286125"/>
          <a:ext cx="3200400" cy="3571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678" name="Imagem de bitmap" r:id="rId3" imgW="3200000" imgH="3572374" progId="Paint.Picture">
                  <p:embed/>
                </p:oleObj>
              </mc:Choice>
              <mc:Fallback>
                <p:oleObj name="Imagem de bitmap" r:id="rId3" imgW="3200000" imgH="3572374" progId="Paint.Picture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148263" y="3286125"/>
                        <a:ext cx="3200400" cy="35718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9330" name="Rectangle 2"/>
          <p:cNvSpPr>
            <a:spLocks noGrp="1" noChangeArrowheads="1"/>
          </p:cNvSpPr>
          <p:nvPr>
            <p:ph type="title"/>
          </p:nvPr>
        </p:nvSpPr>
        <p:spPr>
          <a:xfrm>
            <a:off x="900113" y="836613"/>
            <a:ext cx="7158037" cy="528637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pt-BR" sz="2500" b="1" i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Dificuldades de fiscalização de motociclistas</a:t>
            </a:r>
          </a:p>
        </p:txBody>
      </p:sp>
      <p:sp>
        <p:nvSpPr>
          <p:cNvPr id="2867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Wingdings" panose="05000000000000000000" pitchFamily="2" charset="2"/>
              <a:buNone/>
            </a:pPr>
            <a:r>
              <a:rPr lang="pt-BR" altLang="pt-BR" sz="2500" i="1" u="sng" smtClean="0"/>
              <a:t>Comportamento que deveria ser infração</a:t>
            </a:r>
            <a:endParaRPr lang="pt-BR" altLang="pt-BR" sz="2500" i="1" smtClean="0"/>
          </a:p>
          <a:p>
            <a:pPr eaLnBrk="1" hangingPunct="1"/>
            <a:r>
              <a:rPr lang="pt-BR" altLang="pt-BR" sz="2500" smtClean="0"/>
              <a:t>Fazer barulho com o escapamento (estourar)</a:t>
            </a:r>
          </a:p>
          <a:p>
            <a:pPr eaLnBrk="1" hangingPunct="1"/>
            <a:r>
              <a:rPr lang="pt-BR" altLang="pt-BR" sz="2500" smtClean="0"/>
              <a:t>Atravessar por dentro do posto de gasolina para evitar proibições</a:t>
            </a:r>
          </a:p>
          <a:p>
            <a:pPr eaLnBrk="1" hangingPunct="1"/>
            <a:r>
              <a:rPr lang="pt-BR" altLang="pt-BR" sz="2500" smtClean="0"/>
              <a:t>Transitar entre veículos</a:t>
            </a:r>
          </a:p>
          <a:p>
            <a:pPr eaLnBrk="1" hangingPunct="1"/>
            <a:r>
              <a:rPr lang="pt-BR" altLang="pt-BR" sz="2500" smtClean="0"/>
              <a:t>Fumar dirigindo</a:t>
            </a:r>
          </a:p>
          <a:p>
            <a:pPr eaLnBrk="1" hangingPunct="1"/>
            <a:r>
              <a:rPr lang="pt-BR" altLang="pt-BR" sz="2500" smtClean="0"/>
              <a:t>Usar chinelo</a:t>
            </a:r>
          </a:p>
          <a:p>
            <a:pPr eaLnBrk="1" hangingPunct="1"/>
            <a:r>
              <a:rPr lang="pt-BR" altLang="pt-BR" sz="2500" smtClean="0"/>
              <a:t>Falta de EPI</a:t>
            </a:r>
            <a:r>
              <a:rPr lang="pt-BR" altLang="pt-BR" sz="2800" smtClean="0"/>
              <a:t>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Rectangle 2"/>
          <p:cNvSpPr>
            <a:spLocks noGrp="1" noChangeArrowheads="1"/>
          </p:cNvSpPr>
          <p:nvPr>
            <p:ph type="title"/>
          </p:nvPr>
        </p:nvSpPr>
        <p:spPr>
          <a:xfrm>
            <a:off x="900113" y="836613"/>
            <a:ext cx="7158037" cy="528637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pt-BR" sz="2500" b="1" i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Dificuldades de fiscalização de motociclistas</a:t>
            </a:r>
          </a:p>
        </p:txBody>
      </p:sp>
      <p:sp>
        <p:nvSpPr>
          <p:cNvPr id="2969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eaLnBrk="1" hangingPunct="1">
              <a:buFont typeface="Wingdings" panose="05000000000000000000" pitchFamily="2" charset="2"/>
              <a:buNone/>
            </a:pPr>
            <a:r>
              <a:rPr lang="pt-BR" altLang="pt-BR" sz="2500" i="1" u="sng" smtClean="0"/>
              <a:t>O que você não consegue autuar</a:t>
            </a:r>
            <a:endParaRPr lang="pt-BR" altLang="pt-BR" sz="2500" i="1" smtClean="0"/>
          </a:p>
          <a:p>
            <a:pPr eaLnBrk="1" hangingPunct="1"/>
            <a:r>
              <a:rPr lang="pt-BR" altLang="pt-BR" sz="2500" smtClean="0"/>
              <a:t>malabarismo</a:t>
            </a:r>
          </a:p>
          <a:p>
            <a:pPr eaLnBrk="1" hangingPunct="1"/>
            <a:r>
              <a:rPr lang="pt-BR" altLang="pt-BR" sz="2500" smtClean="0"/>
              <a:t>Semáforo vermelho</a:t>
            </a:r>
          </a:p>
          <a:p>
            <a:pPr eaLnBrk="1" hangingPunct="1"/>
            <a:r>
              <a:rPr lang="pt-BR" altLang="pt-BR" sz="2500" smtClean="0"/>
              <a:t>faixa exclusiva</a:t>
            </a:r>
          </a:p>
          <a:p>
            <a:pPr eaLnBrk="1" hangingPunct="1"/>
            <a:endParaRPr lang="pt-BR" altLang="pt-BR" sz="2500" smtClean="0"/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pt-BR" altLang="pt-BR" sz="2500" i="1" u="sng" smtClean="0"/>
              <a:t>Qual enquadramento você acha injusto</a:t>
            </a:r>
            <a:endParaRPr lang="pt-BR" altLang="pt-BR" sz="2500" i="1" smtClean="0"/>
          </a:p>
          <a:p>
            <a:pPr eaLnBrk="1" hangingPunct="1"/>
            <a:r>
              <a:rPr lang="pt-BR" altLang="pt-BR" sz="2500" smtClean="0"/>
              <a:t>uso de viseira</a:t>
            </a:r>
          </a:p>
          <a:p>
            <a:pPr eaLnBrk="1" hangingPunct="1"/>
            <a:r>
              <a:rPr lang="pt-BR" altLang="pt-BR" sz="2500" smtClean="0"/>
              <a:t>nenhum é injusto</a:t>
            </a:r>
          </a:p>
        </p:txBody>
      </p:sp>
      <p:graphicFrame>
        <p:nvGraphicFramePr>
          <p:cNvPr id="29700" name="Object 4"/>
          <p:cNvGraphicFramePr>
            <a:graphicFrameLocks noChangeAspect="1"/>
          </p:cNvGraphicFramePr>
          <p:nvPr/>
        </p:nvGraphicFramePr>
        <p:xfrm>
          <a:off x="6227763" y="2133600"/>
          <a:ext cx="2247900" cy="167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02" name="Imagem de bitmap" r:id="rId3" imgW="2247619" imgH="1676634" progId="Paint.Picture">
                  <p:embed/>
                </p:oleObj>
              </mc:Choice>
              <mc:Fallback>
                <p:oleObj name="Imagem de bitmap" r:id="rId3" imgW="2247619" imgH="1676634" progId="Paint.Picture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227763" y="2133600"/>
                        <a:ext cx="2247900" cy="1676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827088" y="1412875"/>
            <a:ext cx="7086600" cy="1600200"/>
          </a:xfrm>
        </p:spPr>
        <p:txBody>
          <a:bodyPr/>
          <a:lstStyle/>
          <a:p>
            <a:pPr eaLnBrk="1" hangingPunct="1">
              <a:defRPr/>
            </a:pPr>
            <a:r>
              <a:rPr lang="pt-BR" sz="2600" b="1" i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Estudos aprofundados sobre acidentes</a:t>
            </a:r>
          </a:p>
        </p:txBody>
      </p:sp>
      <p:sp>
        <p:nvSpPr>
          <p:cNvPr id="11161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68313" y="2997200"/>
            <a:ext cx="8496300" cy="2952750"/>
          </a:xfrm>
        </p:spPr>
        <p:txBody>
          <a:bodyPr/>
          <a:lstStyle/>
          <a:p>
            <a:pPr marL="609600" indent="-609600" eaLnBrk="1" hangingPunct="1">
              <a:lnSpc>
                <a:spcPct val="90000"/>
              </a:lnSpc>
              <a:buFont typeface="Wingdings" panose="05000000000000000000" pitchFamily="2" charset="2"/>
              <a:buChar char="n"/>
              <a:defRPr/>
            </a:pPr>
            <a:r>
              <a:rPr lang="pt-BR" sz="2000" b="1" i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The Hurt Report - Motorcycle Accident Cause Factors and</a:t>
            </a:r>
          </a:p>
          <a:p>
            <a:pPr marL="609600" indent="-609600">
              <a:lnSpc>
                <a:spcPct val="90000"/>
              </a:lnSpc>
              <a:defRPr/>
            </a:pPr>
            <a:r>
              <a:rPr lang="pt-BR" sz="2000" b="1" i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         Identification of Countermeasures (1981) </a:t>
            </a:r>
          </a:p>
          <a:p>
            <a:pPr marL="609600" indent="-609600">
              <a:lnSpc>
                <a:spcPct val="90000"/>
              </a:lnSpc>
              <a:buFont typeface="Wingdings" panose="05000000000000000000" pitchFamily="2" charset="2"/>
              <a:buChar char="n"/>
              <a:defRPr/>
            </a:pPr>
            <a:endParaRPr lang="pt-BR" sz="2000" b="1" i="1" smtClean="0"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marL="609600" indent="-609600">
              <a:lnSpc>
                <a:spcPct val="90000"/>
              </a:lnSpc>
              <a:buFont typeface="Wingdings" panose="05000000000000000000" pitchFamily="2" charset="2"/>
              <a:buChar char="n"/>
              <a:defRPr/>
            </a:pPr>
            <a:r>
              <a:rPr lang="pt-BR" sz="2000" b="1" i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Departament for Transport (UK)  – In-depth Study of Motorcycle (2004)</a:t>
            </a:r>
          </a:p>
          <a:p>
            <a:pPr marL="609600" indent="-609600">
              <a:lnSpc>
                <a:spcPct val="90000"/>
              </a:lnSpc>
              <a:buFont typeface="Wingdings" panose="05000000000000000000" pitchFamily="2" charset="2"/>
              <a:buChar char="n"/>
              <a:defRPr/>
            </a:pPr>
            <a:endParaRPr lang="pt-BR" sz="2000" b="1" i="1" smtClean="0"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marL="609600" indent="-609600">
              <a:lnSpc>
                <a:spcPct val="90000"/>
              </a:lnSpc>
              <a:buFont typeface="Wingdings" panose="05000000000000000000" pitchFamily="2" charset="2"/>
              <a:buChar char="n"/>
              <a:defRPr/>
            </a:pPr>
            <a:r>
              <a:rPr lang="pt-BR" sz="2000" b="1" i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MAIDS – Motorcycle Accidents in Depth Study - In-depth investigations of accidents involving powered two wheelers (2009)</a:t>
            </a:r>
          </a:p>
          <a:p>
            <a:pPr marL="609600" indent="-609600" eaLnBrk="1" hangingPunct="1">
              <a:lnSpc>
                <a:spcPct val="90000"/>
              </a:lnSpc>
              <a:buFont typeface="Wingdings" panose="05000000000000000000" pitchFamily="2" charset="2"/>
              <a:buChar char="n"/>
              <a:defRPr/>
            </a:pPr>
            <a:endParaRPr lang="pt-BR" sz="2000" b="1" i="1" smtClean="0"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marL="609600" indent="-609600" eaLnBrk="1" hangingPunct="1">
              <a:lnSpc>
                <a:spcPct val="90000"/>
              </a:lnSpc>
              <a:buFont typeface="Wingdings" panose="05000000000000000000" pitchFamily="2" charset="2"/>
              <a:buChar char="n"/>
              <a:defRPr/>
            </a:pPr>
            <a:endParaRPr lang="pt-BR" sz="2400" b="1" i="1" smtClean="0"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marL="609600" indent="-609600" eaLnBrk="1" hangingPunct="1">
              <a:lnSpc>
                <a:spcPct val="90000"/>
              </a:lnSpc>
              <a:buFont typeface="Wingdings" panose="05000000000000000000" pitchFamily="2" charset="2"/>
              <a:buChar char="n"/>
              <a:defRPr/>
            </a:pPr>
            <a:endParaRPr lang="pt-BR" sz="2400" b="1" i="1" smtClean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Título 1"/>
          <p:cNvSpPr>
            <a:spLocks noGrp="1"/>
          </p:cNvSpPr>
          <p:nvPr>
            <p:ph type="title"/>
          </p:nvPr>
        </p:nvSpPr>
        <p:spPr>
          <a:xfrm>
            <a:off x="900113" y="620713"/>
            <a:ext cx="7158037" cy="744537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pt-BR" sz="1800" b="1" i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The Hurt Report - Motorcycle Accident Cause Factors and</a:t>
            </a:r>
            <a:br>
              <a:rPr lang="pt-BR" sz="1800" b="1" i="1" smtClean="0">
                <a:effectLst>
                  <a:outerShdw blurRad="38100" dist="38100" dir="2700000" algn="tl">
                    <a:srgbClr val="C0C0C0"/>
                  </a:outerShdw>
                </a:effectLst>
              </a:rPr>
            </a:br>
            <a:r>
              <a:rPr lang="pt-BR" sz="1800" b="1" i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         Identification of Countermeasures (1981)</a:t>
            </a:r>
          </a:p>
        </p:txBody>
      </p:sp>
      <p:sp>
        <p:nvSpPr>
          <p:cNvPr id="31747" name="Espaço Reservado para Conteúdo 2"/>
          <p:cNvSpPr>
            <a:spLocks noGrp="1"/>
          </p:cNvSpPr>
          <p:nvPr>
            <p:ph idx="1"/>
          </p:nvPr>
        </p:nvSpPr>
        <p:spPr>
          <a:xfrm>
            <a:off x="928688" y="1785938"/>
            <a:ext cx="7661275" cy="4467225"/>
          </a:xfrm>
        </p:spPr>
        <p:txBody>
          <a:bodyPr>
            <a:normAutofit lnSpcReduction="10000"/>
          </a:bodyPr>
          <a:lstStyle/>
          <a:p>
            <a:pPr eaLnBrk="1" hangingPunct="1">
              <a:buFont typeface="Wingdings" panose="05000000000000000000" pitchFamily="2" charset="2"/>
              <a:buNone/>
            </a:pPr>
            <a:r>
              <a:rPr lang="pt-BR" altLang="pt-BR" sz="1800" b="1" i="1" smtClean="0"/>
              <a:t>Metodologia</a:t>
            </a:r>
          </a:p>
          <a:p>
            <a:pPr eaLnBrk="1" hangingPunct="1">
              <a:buFont typeface="Wingdings" panose="05000000000000000000" pitchFamily="2" charset="2"/>
              <a:buNone/>
            </a:pPr>
            <a:endParaRPr lang="pt-BR" altLang="pt-BR" sz="1800" b="1" i="1" smtClean="0"/>
          </a:p>
          <a:p>
            <a:pPr eaLnBrk="1" hangingPunct="1"/>
            <a:r>
              <a:rPr lang="pt-BR" altLang="pt-BR" sz="1800" smtClean="0"/>
              <a:t>Realizado em Los Angeles entre 1975 e 1980</a:t>
            </a:r>
          </a:p>
          <a:p>
            <a:pPr eaLnBrk="1" hangingPunct="1"/>
            <a:r>
              <a:rPr lang="pt-BR" altLang="pt-BR" sz="1800" smtClean="0"/>
              <a:t>Grupo especializado que incluia engenheiros, médicos, psicólogos e técnicos em motocicletas</a:t>
            </a:r>
          </a:p>
          <a:p>
            <a:pPr eaLnBrk="1" hangingPunct="1"/>
            <a:r>
              <a:rPr lang="pt-BR" altLang="pt-BR" sz="1800" smtClean="0"/>
              <a:t>Todo membro tinha experiência com pilotagem de motocicletas;</a:t>
            </a:r>
          </a:p>
          <a:p>
            <a:pPr eaLnBrk="1" hangingPunct="1"/>
            <a:r>
              <a:rPr lang="pt-BR" altLang="pt-BR" sz="1800" smtClean="0"/>
              <a:t>Primeiro passo, treinamento de 6 meses</a:t>
            </a:r>
          </a:p>
          <a:p>
            <a:pPr eaLnBrk="1" hangingPunct="1"/>
            <a:r>
              <a:rPr lang="pt-BR" altLang="pt-BR" sz="1800" smtClean="0"/>
              <a:t>Dois primeiros anos - pesquisadores investigam 900 acidentes “on-scene”, a qualquer hora e a qualquer dia</a:t>
            </a:r>
          </a:p>
          <a:p>
            <a:pPr eaLnBrk="1" hangingPunct="1"/>
            <a:r>
              <a:rPr lang="pt-BR" altLang="pt-BR" sz="1800" smtClean="0"/>
              <a:t>Cada acidente foi completamente reconstruído e cerca de 1000 variáveis foram obtidas de cada acidente;</a:t>
            </a:r>
          </a:p>
          <a:p>
            <a:pPr eaLnBrk="1" hangingPunct="1"/>
            <a:r>
              <a:rPr lang="pt-BR" altLang="pt-BR" sz="1800" smtClean="0"/>
              <a:t> Cerca de 3600 registros policiais foram obtidos no mesmo período para comparação com os outros 900</a:t>
            </a:r>
          </a:p>
          <a:p>
            <a:pPr eaLnBrk="1" hangingPunct="1"/>
            <a:endParaRPr lang="pt-BR" altLang="pt-BR" sz="1800" smtClean="0"/>
          </a:p>
          <a:p>
            <a:pPr eaLnBrk="1" hangingPunct="1">
              <a:buFont typeface="Wingdings" panose="05000000000000000000" pitchFamily="2" charset="2"/>
              <a:buNone/>
            </a:pPr>
            <a:endParaRPr lang="pt-BR" altLang="pt-BR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/>
          <p:cNvSpPr>
            <a:spLocks noGrp="1" noChangeArrowheads="1"/>
          </p:cNvSpPr>
          <p:nvPr>
            <p:ph type="title"/>
          </p:nvPr>
        </p:nvSpPr>
        <p:spPr>
          <a:xfrm>
            <a:off x="971550" y="765175"/>
            <a:ext cx="7158038" cy="528638"/>
          </a:xfrm>
        </p:spPr>
        <p:txBody>
          <a:bodyPr/>
          <a:lstStyle/>
          <a:p>
            <a:pPr eaLnBrk="1" hangingPunct="1">
              <a:defRPr/>
            </a:pPr>
            <a:r>
              <a:rPr lang="pt-BR" sz="2500" b="1" i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Introdução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eaLnBrk="1" hangingPunct="1"/>
            <a:r>
              <a:rPr lang="pt-BR" altLang="pt-BR" sz="2500" smtClean="0"/>
              <a:t>Objetivo</a:t>
            </a:r>
          </a:p>
          <a:p>
            <a:pPr eaLnBrk="1" hangingPunct="1"/>
            <a:r>
              <a:rPr lang="pt-BR" altLang="pt-BR" sz="2500" smtClean="0"/>
              <a:t>Definições</a:t>
            </a:r>
          </a:p>
          <a:p>
            <a:pPr eaLnBrk="1" hangingPunct="1"/>
            <a:r>
              <a:rPr lang="pt-BR" altLang="pt-BR" sz="2500" smtClean="0"/>
              <a:t>Situação do transporte em São Paulo</a:t>
            </a:r>
          </a:p>
          <a:p>
            <a:pPr eaLnBrk="1" hangingPunct="1"/>
            <a:r>
              <a:rPr lang="pt-BR" altLang="pt-BR" sz="2500" smtClean="0"/>
              <a:t>Frota brasileira</a:t>
            </a:r>
          </a:p>
          <a:p>
            <a:pPr eaLnBrk="1" hangingPunct="1"/>
            <a:r>
              <a:rPr lang="pt-BR" altLang="pt-BR" sz="2500" smtClean="0"/>
              <a:t>Panorama da fiscalização</a:t>
            </a:r>
          </a:p>
          <a:p>
            <a:pPr eaLnBrk="1" hangingPunct="1"/>
            <a:r>
              <a:rPr lang="pt-BR" altLang="pt-BR" sz="2500" smtClean="0"/>
              <a:t>Alguns estudos aprofundados sobre motocicletas</a:t>
            </a:r>
          </a:p>
          <a:p>
            <a:pPr eaLnBrk="1" hangingPunct="1"/>
            <a:r>
              <a:rPr lang="pt-BR" altLang="pt-BR" sz="2500" smtClean="0"/>
              <a:t>Considerações sobre fatores contribuintes em acidentes</a:t>
            </a:r>
          </a:p>
          <a:p>
            <a:pPr eaLnBrk="1" hangingPunct="1"/>
            <a:r>
              <a:rPr lang="pt-BR" altLang="pt-BR" sz="2500" smtClean="0"/>
              <a:t>Medidas para diminuir a gravidade e o número de acidentes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Título 1"/>
          <p:cNvSpPr>
            <a:spLocks noGrp="1"/>
          </p:cNvSpPr>
          <p:nvPr>
            <p:ph type="title"/>
          </p:nvPr>
        </p:nvSpPr>
        <p:spPr>
          <a:xfrm>
            <a:off x="900113" y="404813"/>
            <a:ext cx="7158037" cy="936625"/>
          </a:xfrm>
        </p:spPr>
        <p:txBody>
          <a:bodyPr/>
          <a:lstStyle/>
          <a:p>
            <a:pPr eaLnBrk="1" hangingPunct="1">
              <a:defRPr/>
            </a:pPr>
            <a:r>
              <a:rPr lang="pt-BR" sz="18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The</a:t>
            </a:r>
            <a:r>
              <a:rPr lang="pt-BR" sz="18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pt-BR" sz="18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Hurt</a:t>
            </a:r>
            <a:r>
              <a:rPr lang="pt-BR" sz="18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pt-BR" sz="18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Report</a:t>
            </a:r>
            <a:r>
              <a:rPr lang="pt-BR" sz="18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- </a:t>
            </a:r>
            <a:r>
              <a:rPr lang="pt-BR" sz="18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Motorcycle</a:t>
            </a:r>
            <a:r>
              <a:rPr lang="pt-BR" sz="18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pt-BR" sz="18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Accident</a:t>
            </a:r>
            <a:r>
              <a:rPr lang="pt-BR" sz="18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Cause </a:t>
            </a:r>
            <a:r>
              <a:rPr lang="pt-BR" sz="18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Factors</a:t>
            </a:r>
            <a:r>
              <a:rPr lang="pt-BR" sz="18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pt-BR" sz="18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and</a:t>
            </a:r>
            <a:r>
              <a:rPr lang="pt-BR" sz="18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/>
            </a:r>
            <a:br>
              <a:rPr lang="pt-BR" sz="18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</a:br>
            <a:r>
              <a:rPr lang="pt-BR" sz="18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         </a:t>
            </a:r>
            <a:r>
              <a:rPr lang="pt-BR" sz="18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Identification</a:t>
            </a:r>
            <a:r>
              <a:rPr lang="pt-BR" sz="18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pt-BR" sz="18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of</a:t>
            </a:r>
            <a:r>
              <a:rPr lang="pt-BR" sz="18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pt-BR" sz="18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Countermeasures</a:t>
            </a:r>
            <a:r>
              <a:rPr lang="pt-BR" sz="18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(1981)</a:t>
            </a:r>
          </a:p>
        </p:txBody>
      </p:sp>
      <p:sp>
        <p:nvSpPr>
          <p:cNvPr id="32771" name="Espaço Reservado para Conteúdo 2"/>
          <p:cNvSpPr>
            <a:spLocks noGrp="1"/>
          </p:cNvSpPr>
          <p:nvPr>
            <p:ph idx="1"/>
          </p:nvPr>
        </p:nvSpPr>
        <p:spPr>
          <a:xfrm>
            <a:off x="928688" y="2571750"/>
            <a:ext cx="7661275" cy="4114800"/>
          </a:xfrm>
        </p:spPr>
        <p:txBody>
          <a:bodyPr/>
          <a:lstStyle/>
          <a:p>
            <a:pPr eaLnBrk="1" hangingPunct="1"/>
            <a:r>
              <a:rPr lang="pt-BR" altLang="pt-BR" sz="1800" smtClean="0"/>
              <a:t>Dados de exposição foram obtidos para 505 dos 900 acidentes;</a:t>
            </a:r>
          </a:p>
          <a:p>
            <a:pPr eaLnBrk="1" hangingPunct="1"/>
            <a:r>
              <a:rPr lang="pt-BR" altLang="pt-BR" sz="1800" smtClean="0"/>
              <a:t>Os pesquisadores voltaram então ao mesmo local do acidente, no mesmo dia e horário e entrevistaram 2310 motociclistas</a:t>
            </a:r>
          </a:p>
          <a:p>
            <a:pPr eaLnBrk="1" hangingPunct="1"/>
            <a:r>
              <a:rPr lang="pt-BR" altLang="pt-BR" sz="1800" smtClean="0"/>
              <a:t>Informações foram coletadas sobre experiência, educação, uso de capacete, álcool e drogas para esses motociclistas que passaram pelo mesmo local mas não se envolveram em acidentes</a:t>
            </a:r>
          </a:p>
          <a:p>
            <a:pPr eaLnBrk="1" hangingPunct="1"/>
            <a:r>
              <a:rPr lang="pt-BR" altLang="pt-BR" sz="1800" smtClean="0"/>
              <a:t>O estudo aprofundado mostrou a causa dos 900 acidentes estudados</a:t>
            </a:r>
          </a:p>
          <a:p>
            <a:pPr eaLnBrk="1" hangingPunct="1">
              <a:buFont typeface="Wingdings" panose="05000000000000000000" pitchFamily="2" charset="2"/>
              <a:buNone/>
            </a:pPr>
            <a:endParaRPr lang="pt-BR" altLang="pt-BR" sz="1800" smtClean="0"/>
          </a:p>
          <a:p>
            <a:pPr eaLnBrk="1" hangingPunct="1"/>
            <a:endParaRPr lang="pt-BR" altLang="pt-BR" sz="180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28688" y="357188"/>
            <a:ext cx="7429500" cy="1009650"/>
          </a:xfrm>
        </p:spPr>
        <p:txBody>
          <a:bodyPr/>
          <a:lstStyle/>
          <a:p>
            <a:pPr>
              <a:defRPr/>
            </a:pPr>
            <a:r>
              <a:rPr lang="pt-BR" sz="18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The</a:t>
            </a:r>
            <a:r>
              <a:rPr lang="pt-BR" sz="18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pt-BR" sz="18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Hurt</a:t>
            </a:r>
            <a:r>
              <a:rPr lang="pt-BR" sz="18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pt-BR" sz="18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Report</a:t>
            </a:r>
            <a:r>
              <a:rPr lang="pt-BR" sz="18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- </a:t>
            </a:r>
            <a:r>
              <a:rPr lang="pt-BR" sz="18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Motorcycle</a:t>
            </a:r>
            <a:r>
              <a:rPr lang="pt-BR" sz="18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pt-BR" sz="18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Accident</a:t>
            </a:r>
            <a:r>
              <a:rPr lang="pt-BR" sz="18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Cause </a:t>
            </a:r>
            <a:r>
              <a:rPr lang="pt-BR" sz="18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Factors</a:t>
            </a:r>
            <a:r>
              <a:rPr lang="pt-BR" sz="18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pt-BR" sz="18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and</a:t>
            </a:r>
            <a:r>
              <a:rPr lang="pt-BR" sz="18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/>
            </a:r>
            <a:br>
              <a:rPr lang="pt-BR" sz="18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</a:br>
            <a:r>
              <a:rPr lang="pt-BR" sz="18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         </a:t>
            </a:r>
            <a:r>
              <a:rPr lang="pt-BR" sz="18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Identification</a:t>
            </a:r>
            <a:r>
              <a:rPr lang="pt-BR" sz="18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pt-BR" sz="18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of</a:t>
            </a:r>
            <a:r>
              <a:rPr lang="pt-BR" sz="18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pt-BR" sz="18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Countermeasures</a:t>
            </a:r>
            <a:r>
              <a:rPr lang="pt-BR" sz="18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(1981)</a:t>
            </a:r>
            <a:endParaRPr lang="pt-BR" sz="18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3795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357313" y="1571625"/>
            <a:ext cx="6591300" cy="4714875"/>
          </a:xfr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00125" y="0"/>
            <a:ext cx="7158038" cy="1412875"/>
          </a:xfrm>
        </p:spPr>
        <p:txBody>
          <a:bodyPr/>
          <a:lstStyle/>
          <a:p>
            <a:pPr algn="ctr">
              <a:defRPr/>
            </a:pPr>
            <a:r>
              <a:rPr lang="pt-BR" sz="2800" b="1" i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</a:t>
            </a:r>
            <a:r>
              <a:rPr lang="pt-BR" sz="28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pt-BR" sz="2800" b="1" i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Hurt</a:t>
            </a:r>
            <a:r>
              <a:rPr lang="pt-BR" sz="28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pt-BR" sz="2800" b="1" i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Report</a:t>
            </a:r>
            <a:r>
              <a:rPr lang="pt-BR" sz="28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- resultados</a:t>
            </a:r>
            <a:endParaRPr lang="pt-BR" sz="28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4819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3108" y="2286000"/>
            <a:ext cx="5640283" cy="4022725"/>
          </a:xfr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Rectangle 2"/>
          <p:cNvSpPr>
            <a:spLocks noGrp="1" noChangeArrowheads="1"/>
          </p:cNvSpPr>
          <p:nvPr>
            <p:ph type="title"/>
          </p:nvPr>
        </p:nvSpPr>
        <p:spPr>
          <a:xfrm>
            <a:off x="928688" y="642938"/>
            <a:ext cx="7488237" cy="1008062"/>
          </a:xfrm>
        </p:spPr>
        <p:txBody>
          <a:bodyPr/>
          <a:lstStyle/>
          <a:p>
            <a:pPr eaLnBrk="1" hangingPunct="1">
              <a:defRPr/>
            </a:pPr>
            <a:r>
              <a:rPr lang="pt-BR" sz="20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Departament</a:t>
            </a:r>
            <a:r>
              <a:rPr lang="pt-BR" sz="20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for </a:t>
            </a:r>
            <a:r>
              <a:rPr lang="pt-BR" sz="20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Transport</a:t>
            </a:r>
            <a:r>
              <a:rPr lang="pt-BR" sz="20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(UK)  – </a:t>
            </a:r>
            <a:r>
              <a:rPr lang="pt-BR" sz="20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In-depth</a:t>
            </a:r>
            <a:r>
              <a:rPr lang="pt-BR" sz="20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pt-BR" sz="20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Study</a:t>
            </a:r>
            <a:r>
              <a:rPr lang="pt-BR" sz="20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pt-BR" sz="20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of</a:t>
            </a:r>
            <a:r>
              <a:rPr lang="pt-BR" sz="20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pt-BR" sz="20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Motorcycle</a:t>
            </a:r>
            <a:r>
              <a:rPr lang="pt-BR" sz="20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(2004)</a:t>
            </a:r>
            <a:br>
              <a:rPr lang="pt-BR" sz="20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</a:br>
            <a:endParaRPr lang="pt-BR" sz="2000" b="1" i="1" dirty="0" smtClean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35843" name="Rectangle 3"/>
          <p:cNvSpPr>
            <a:spLocks noGrp="1" noChangeArrowheads="1"/>
          </p:cNvSpPr>
          <p:nvPr>
            <p:ph idx="1"/>
          </p:nvPr>
        </p:nvSpPr>
        <p:spPr>
          <a:xfrm>
            <a:off x="468313" y="1700213"/>
            <a:ext cx="8532812" cy="5446712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pt-BR" altLang="pt-BR" sz="2000" smtClean="0"/>
              <a:t>Baseado em grande parte da interpretação humana;</a:t>
            </a:r>
          </a:p>
          <a:p>
            <a:pPr eaLnBrk="1" hangingPunct="1">
              <a:lnSpc>
                <a:spcPct val="90000"/>
              </a:lnSpc>
            </a:pPr>
            <a:r>
              <a:rPr lang="pt-BR" altLang="pt-BR" sz="2000" smtClean="0"/>
              <a:t>Realizado pela Escola de Psicologia da Universidade de Nottingham;</a:t>
            </a:r>
          </a:p>
          <a:p>
            <a:pPr eaLnBrk="1" hangingPunct="1">
              <a:lnSpc>
                <a:spcPct val="90000"/>
              </a:lnSpc>
            </a:pPr>
            <a:r>
              <a:rPr lang="pt-BR" altLang="pt-BR" sz="2000" smtClean="0"/>
              <a:t>Análise de 1970 acidentes obtidas da Polícia de Midlands entre 1997 e 2002;</a:t>
            </a:r>
          </a:p>
          <a:p>
            <a:pPr eaLnBrk="1" hangingPunct="1">
              <a:lnSpc>
                <a:spcPct val="90000"/>
              </a:lnSpc>
            </a:pPr>
            <a:r>
              <a:rPr lang="pt-BR" altLang="pt-BR" sz="2000" smtClean="0"/>
              <a:t>Primeiramente foi separada uma amostra heterogênea dos dados policiais;</a:t>
            </a:r>
          </a:p>
          <a:p>
            <a:pPr eaLnBrk="1" hangingPunct="1">
              <a:lnSpc>
                <a:spcPct val="90000"/>
              </a:lnSpc>
            </a:pPr>
            <a:r>
              <a:rPr lang="pt-BR" altLang="pt-BR" sz="2000" smtClean="0"/>
              <a:t>Os arquivos com grande quantidade de informações para cada tipo de acidente e de seus desdobramentos legais;</a:t>
            </a:r>
          </a:p>
          <a:p>
            <a:pPr eaLnBrk="1" hangingPunct="1">
              <a:lnSpc>
                <a:spcPct val="90000"/>
              </a:lnSpc>
            </a:pPr>
            <a:r>
              <a:rPr lang="pt-BR" altLang="pt-BR" sz="2000" smtClean="0"/>
              <a:t>No mínimo arquivo com folha e informações resumidas sobre o acidente incluindo data, horário, localização e condições meteorológicas;</a:t>
            </a:r>
          </a:p>
          <a:p>
            <a:pPr eaLnBrk="1" hangingPunct="1">
              <a:lnSpc>
                <a:spcPct val="90000"/>
              </a:lnSpc>
            </a:pPr>
            <a:r>
              <a:rPr lang="pt-BR" altLang="pt-BR" sz="2000" smtClean="0"/>
              <a:t>Cada caso foi resumido em um banco de dados que continha informações como o local e o horário, uma narração resumida, um croqui e uma lista de fatores explicativos;</a:t>
            </a:r>
          </a:p>
          <a:p>
            <a:pPr eaLnBrk="1" hangingPunct="1">
              <a:lnSpc>
                <a:spcPct val="90000"/>
              </a:lnSpc>
            </a:pPr>
            <a:r>
              <a:rPr lang="pt-BR" altLang="pt-BR" sz="2000" smtClean="0"/>
              <a:t>Um programa no banco de dados calculava vários itens;</a:t>
            </a:r>
          </a:p>
          <a:p>
            <a:pPr eaLnBrk="1" hangingPunct="1">
              <a:lnSpc>
                <a:spcPct val="90000"/>
              </a:lnSpc>
            </a:pPr>
            <a:endParaRPr lang="pt-BR" altLang="pt-BR" sz="2000" smtClean="0"/>
          </a:p>
          <a:p>
            <a:pPr eaLnBrk="1" hangingPunct="1">
              <a:lnSpc>
                <a:spcPct val="90000"/>
              </a:lnSpc>
            </a:pPr>
            <a:endParaRPr lang="pt-BR" altLang="pt-BR" sz="2000" smtClean="0"/>
          </a:p>
          <a:p>
            <a:pPr eaLnBrk="1" hangingPunct="1">
              <a:lnSpc>
                <a:spcPct val="90000"/>
              </a:lnSpc>
            </a:pPr>
            <a:endParaRPr lang="pt-BR" altLang="pt-BR" sz="2000" smtClean="0"/>
          </a:p>
          <a:p>
            <a:pPr eaLnBrk="1" hangingPunct="1">
              <a:lnSpc>
                <a:spcPct val="90000"/>
              </a:lnSpc>
            </a:pPr>
            <a:endParaRPr lang="pt-BR" altLang="pt-BR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28688" y="428625"/>
            <a:ext cx="7158037" cy="938213"/>
          </a:xfrm>
        </p:spPr>
        <p:txBody>
          <a:bodyPr/>
          <a:lstStyle/>
          <a:p>
            <a:pPr>
              <a:defRPr/>
            </a:pPr>
            <a:r>
              <a:rPr lang="pt-BR" sz="20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Departament</a:t>
            </a:r>
            <a:r>
              <a:rPr lang="pt-BR" sz="20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for </a:t>
            </a:r>
            <a:r>
              <a:rPr lang="pt-BR" sz="20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Transport</a:t>
            </a:r>
            <a:r>
              <a:rPr lang="pt-BR" sz="20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(UK)  – </a:t>
            </a:r>
            <a:r>
              <a:rPr lang="pt-BR" sz="20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In-depth</a:t>
            </a:r>
            <a:r>
              <a:rPr lang="pt-BR" sz="20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pt-BR" sz="20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Study</a:t>
            </a:r>
            <a:r>
              <a:rPr lang="pt-BR" sz="20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pt-BR" sz="20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of</a:t>
            </a:r>
            <a:r>
              <a:rPr lang="pt-BR" sz="20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pt-BR" sz="20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Motorcycle</a:t>
            </a:r>
            <a:r>
              <a:rPr lang="pt-BR" sz="20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(2004)</a:t>
            </a:r>
            <a:endParaRPr lang="pt-BR" sz="2000" dirty="0"/>
          </a:p>
        </p:txBody>
      </p:sp>
      <p:sp>
        <p:nvSpPr>
          <p:cNvPr id="36867" name="Espaço Reservado para Conteúdo 2"/>
          <p:cNvSpPr>
            <a:spLocks noGrp="1"/>
          </p:cNvSpPr>
          <p:nvPr>
            <p:ph idx="1"/>
          </p:nvPr>
        </p:nvSpPr>
        <p:spPr>
          <a:xfrm>
            <a:off x="949325" y="1785938"/>
            <a:ext cx="7908925" cy="4310062"/>
          </a:xfrm>
        </p:spPr>
        <p:txBody>
          <a:bodyPr>
            <a:normAutofit lnSpcReduction="10000"/>
          </a:bodyPr>
          <a:lstStyle/>
          <a:p>
            <a:pPr eaLnBrk="1" hangingPunct="1">
              <a:lnSpc>
                <a:spcPct val="90000"/>
              </a:lnSpc>
            </a:pPr>
            <a:r>
              <a:rPr lang="pt-BR" altLang="pt-BR" sz="2000" smtClean="0"/>
              <a:t>Uma narrativa dos fatos, descrevendo passo a passo as ações que levaram ao acidente era incluída no banco de dados;</a:t>
            </a:r>
          </a:p>
          <a:p>
            <a:pPr eaLnBrk="1" hangingPunct="1">
              <a:lnSpc>
                <a:spcPct val="90000"/>
              </a:lnSpc>
            </a:pPr>
            <a:r>
              <a:rPr lang="pt-BR" altLang="pt-BR" sz="2000" smtClean="0"/>
              <a:t>Discrepâncias entre os relatos das testemunhas e o relato dos envolvidos eram resolvidos com base na análise de outros dados do acidente;</a:t>
            </a:r>
          </a:p>
          <a:p>
            <a:pPr eaLnBrk="1" hangingPunct="1">
              <a:lnSpc>
                <a:spcPct val="90000"/>
              </a:lnSpc>
            </a:pPr>
            <a:r>
              <a:rPr lang="pt-BR" altLang="pt-BR" sz="2000" smtClean="0"/>
              <a:t>Posteriormente um croqui do acidente era elaborado incluindo</a:t>
            </a:r>
          </a:p>
          <a:p>
            <a:r>
              <a:rPr lang="pt-BR" altLang="pt-BR" sz="2000" smtClean="0"/>
              <a:t>Um conjunto mínimo de explicações para cada acidente era registrado</a:t>
            </a:r>
          </a:p>
          <a:p>
            <a:r>
              <a:rPr lang="pt-BR" altLang="pt-BR" sz="2000" smtClean="0"/>
              <a:t>Essa lista deveria conter informações como características do motociclista, do clima e do veículo;</a:t>
            </a:r>
          </a:p>
          <a:p>
            <a:r>
              <a:rPr lang="pt-BR" altLang="pt-BR" sz="2000" smtClean="0"/>
              <a:t>A intenção é agrupar as características comuns nos acidentes;</a:t>
            </a:r>
          </a:p>
          <a:p>
            <a:r>
              <a:rPr lang="pt-BR" altLang="pt-BR" sz="2000" smtClean="0"/>
              <a:t>Estatística não é o objetivo principal desse estudo embora estatística simples tenha sido utilizada</a:t>
            </a:r>
          </a:p>
          <a:p>
            <a:endParaRPr lang="pt-BR" altLang="pt-BR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00125" y="571500"/>
            <a:ext cx="7158038" cy="795338"/>
          </a:xfrm>
        </p:spPr>
        <p:txBody>
          <a:bodyPr/>
          <a:lstStyle/>
          <a:p>
            <a:pPr>
              <a:defRPr/>
            </a:pPr>
            <a:r>
              <a:rPr lang="pt-BR" sz="20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Departament</a:t>
            </a:r>
            <a:r>
              <a:rPr lang="pt-BR" sz="20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for </a:t>
            </a:r>
            <a:r>
              <a:rPr lang="pt-BR" sz="20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Transport</a:t>
            </a:r>
            <a:r>
              <a:rPr lang="pt-BR" sz="20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(UK)  – </a:t>
            </a:r>
            <a:r>
              <a:rPr lang="pt-BR" sz="20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In-depth</a:t>
            </a:r>
            <a:r>
              <a:rPr lang="pt-BR" sz="20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pt-BR" sz="20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Study</a:t>
            </a:r>
            <a:r>
              <a:rPr lang="pt-BR" sz="20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pt-BR" sz="20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of</a:t>
            </a:r>
            <a:r>
              <a:rPr lang="pt-BR" sz="20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pt-BR" sz="20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Motorcycle</a:t>
            </a:r>
            <a:r>
              <a:rPr lang="pt-BR" sz="20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(2004) - Resultados</a:t>
            </a:r>
            <a:endParaRPr lang="pt-BR" sz="2000" dirty="0"/>
          </a:p>
        </p:txBody>
      </p:sp>
      <p:pic>
        <p:nvPicPr>
          <p:cNvPr id="37891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214438" y="1714500"/>
            <a:ext cx="6357937" cy="5097463"/>
          </a:xfr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Rectangle 2"/>
          <p:cNvSpPr>
            <a:spLocks noGrp="1" noChangeArrowheads="1"/>
          </p:cNvSpPr>
          <p:nvPr>
            <p:ph type="title"/>
          </p:nvPr>
        </p:nvSpPr>
        <p:spPr>
          <a:xfrm>
            <a:off x="971550" y="476250"/>
            <a:ext cx="7158038" cy="1196975"/>
          </a:xfrm>
        </p:spPr>
        <p:txBody>
          <a:bodyPr/>
          <a:lstStyle/>
          <a:p>
            <a:pPr eaLnBrk="1" hangingPunct="1">
              <a:defRPr/>
            </a:pPr>
            <a:r>
              <a:rPr lang="pt-BR" sz="18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MAIDS – </a:t>
            </a:r>
            <a:r>
              <a:rPr lang="pt-BR" sz="18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Motorcycle</a:t>
            </a:r>
            <a:r>
              <a:rPr lang="pt-BR" sz="18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pt-BR" sz="18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Accidents</a:t>
            </a:r>
            <a:r>
              <a:rPr lang="pt-BR" sz="18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in </a:t>
            </a:r>
            <a:r>
              <a:rPr lang="pt-BR" sz="18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Depth</a:t>
            </a:r>
            <a:r>
              <a:rPr lang="pt-BR" sz="18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pt-BR" sz="18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Study</a:t>
            </a:r>
            <a:r>
              <a:rPr lang="pt-BR" sz="18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- </a:t>
            </a:r>
            <a:r>
              <a:rPr lang="pt-BR" sz="18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In-depth</a:t>
            </a:r>
            <a:r>
              <a:rPr lang="pt-BR" sz="18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pt-BR" sz="18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investigations</a:t>
            </a:r>
            <a:r>
              <a:rPr lang="pt-BR" sz="18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pt-BR" sz="18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of</a:t>
            </a:r>
            <a:r>
              <a:rPr lang="pt-BR" sz="18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pt-BR" sz="18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accidents</a:t>
            </a:r>
            <a:r>
              <a:rPr lang="pt-BR" sz="18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pt-BR" sz="18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involving</a:t>
            </a:r>
            <a:r>
              <a:rPr lang="pt-BR" sz="18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pt-BR" sz="18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powered</a:t>
            </a:r>
            <a:r>
              <a:rPr lang="pt-BR" sz="18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pt-BR" sz="18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two</a:t>
            </a:r>
            <a:r>
              <a:rPr lang="pt-BR" sz="18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pt-BR" sz="18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wheelers</a:t>
            </a:r>
            <a:r>
              <a:rPr lang="pt-BR" sz="18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br>
              <a:rPr lang="pt-BR" sz="18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</a:br>
            <a:endParaRPr lang="pt-BR" sz="1800" b="1" i="1" dirty="0" smtClean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38915" name="Rectangle 3"/>
          <p:cNvSpPr>
            <a:spLocks noGrp="1" noChangeArrowheads="1"/>
          </p:cNvSpPr>
          <p:nvPr>
            <p:ph idx="1"/>
          </p:nvPr>
        </p:nvSpPr>
        <p:spPr>
          <a:xfrm>
            <a:off x="971550" y="1700213"/>
            <a:ext cx="7661275" cy="5157787"/>
          </a:xfrm>
        </p:spPr>
        <p:txBody>
          <a:bodyPr>
            <a:normAutofit lnSpcReduction="10000"/>
          </a:bodyPr>
          <a:lstStyle/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pt-BR" altLang="pt-BR" sz="1800" smtClean="0"/>
              <a:t>Metodologia</a:t>
            </a:r>
          </a:p>
          <a:p>
            <a:pPr eaLnBrk="1" hangingPunct="1">
              <a:lnSpc>
                <a:spcPct val="80000"/>
              </a:lnSpc>
            </a:pPr>
            <a:endParaRPr lang="pt-BR" altLang="pt-BR" sz="1800" smtClean="0"/>
          </a:p>
          <a:p>
            <a:pPr eaLnBrk="1" hangingPunct="1">
              <a:lnSpc>
                <a:spcPct val="80000"/>
              </a:lnSpc>
            </a:pPr>
            <a:r>
              <a:rPr lang="pt-BR" altLang="pt-BR" sz="1800" smtClean="0"/>
              <a:t>Realizado pela Associação européia de fabricantes de motocicletas com o apoio da Comissão européia e outros parceiros</a:t>
            </a:r>
          </a:p>
          <a:p>
            <a:pPr eaLnBrk="1" hangingPunct="1">
              <a:lnSpc>
                <a:spcPct val="80000"/>
              </a:lnSpc>
            </a:pPr>
            <a:r>
              <a:rPr lang="pt-BR" altLang="pt-BR" sz="1800" smtClean="0"/>
              <a:t>Realizado entre 1999 e 2000 em áreas da França, Alemanha, Holanda, Espanha e Itália</a:t>
            </a:r>
          </a:p>
          <a:p>
            <a:pPr eaLnBrk="1" hangingPunct="1">
              <a:lnSpc>
                <a:spcPct val="80000"/>
              </a:lnSpc>
            </a:pPr>
            <a:r>
              <a:rPr lang="pt-BR" altLang="pt-BR" sz="1800" smtClean="0"/>
              <a:t>Cinco grupos de pesquisadores realizaram “on-scene” e “in-depth” investigação nas cinco áreas;</a:t>
            </a:r>
          </a:p>
          <a:p>
            <a:pPr eaLnBrk="1" hangingPunct="1">
              <a:lnSpc>
                <a:spcPct val="80000"/>
              </a:lnSpc>
            </a:pPr>
            <a:r>
              <a:rPr lang="pt-BR" altLang="pt-BR" sz="1800" smtClean="0"/>
              <a:t>Um total de 921 acidentes foram investigados resultando 2000 variáveis codificadas para cada acidentes;</a:t>
            </a:r>
          </a:p>
          <a:p>
            <a:pPr eaLnBrk="1" hangingPunct="1">
              <a:lnSpc>
                <a:spcPct val="80000"/>
              </a:lnSpc>
            </a:pPr>
            <a:r>
              <a:rPr lang="pt-BR" altLang="pt-BR" sz="1800" smtClean="0"/>
              <a:t>A investigação incluía uma ampla reconstrução dos acidentes;</a:t>
            </a:r>
          </a:p>
          <a:p>
            <a:pPr eaLnBrk="1" hangingPunct="1">
              <a:lnSpc>
                <a:spcPct val="80000"/>
              </a:lnSpc>
            </a:pPr>
            <a:r>
              <a:rPr lang="pt-BR" altLang="pt-BR" sz="1800" smtClean="0"/>
              <a:t>Testemunhas dos acidentes foram entrevistadas;</a:t>
            </a:r>
          </a:p>
          <a:p>
            <a:pPr eaLnBrk="1" hangingPunct="1">
              <a:lnSpc>
                <a:spcPct val="80000"/>
              </a:lnSpc>
            </a:pPr>
            <a:r>
              <a:rPr lang="pt-BR" altLang="pt-BR" sz="1800" smtClean="0"/>
              <a:t>Relatórios médicos foram obtidos com o auxílio das autoridades locais;</a:t>
            </a:r>
          </a:p>
          <a:p>
            <a:pPr eaLnBrk="1" hangingPunct="1">
              <a:lnSpc>
                <a:spcPct val="80000"/>
              </a:lnSpc>
            </a:pPr>
            <a:r>
              <a:rPr lang="pt-BR" altLang="pt-BR" sz="1800" smtClean="0"/>
              <a:t>O uso de “Caso controle” permitiu que com base nos dados coletados fossem identificados os fatores de risco e as medidas preventivas para os demais usuários;</a:t>
            </a:r>
          </a:p>
          <a:p>
            <a:pPr eaLnBrk="1" hangingPunct="1">
              <a:lnSpc>
                <a:spcPct val="80000"/>
              </a:lnSpc>
            </a:pPr>
            <a:endParaRPr lang="pt-BR" altLang="pt-BR" sz="1800" smtClean="0"/>
          </a:p>
          <a:p>
            <a:pPr eaLnBrk="1" hangingPunct="1">
              <a:lnSpc>
                <a:spcPct val="80000"/>
              </a:lnSpc>
            </a:pPr>
            <a:endParaRPr lang="pt-BR" altLang="pt-BR" sz="180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 noChangeArrowheads="1"/>
          </p:cNvSpPr>
          <p:nvPr>
            <p:ph type="title"/>
          </p:nvPr>
        </p:nvSpPr>
        <p:spPr>
          <a:xfrm>
            <a:off x="971550" y="260350"/>
            <a:ext cx="7158038" cy="1412875"/>
          </a:xfrm>
        </p:spPr>
        <p:txBody>
          <a:bodyPr/>
          <a:lstStyle/>
          <a:p>
            <a:pPr eaLnBrk="1" hangingPunct="1">
              <a:defRPr/>
            </a:pPr>
            <a:r>
              <a:rPr lang="pt-BR" sz="18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MAIDS – </a:t>
            </a:r>
            <a:r>
              <a:rPr lang="pt-BR" sz="18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Motorcycle</a:t>
            </a:r>
            <a:r>
              <a:rPr lang="pt-BR" sz="18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pt-BR" sz="18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Accidents</a:t>
            </a:r>
            <a:r>
              <a:rPr lang="pt-BR" sz="18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in </a:t>
            </a:r>
            <a:r>
              <a:rPr lang="pt-BR" sz="18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Depth</a:t>
            </a:r>
            <a:r>
              <a:rPr lang="pt-BR" sz="18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pt-BR" sz="18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Study</a:t>
            </a:r>
            <a:r>
              <a:rPr lang="pt-BR" sz="18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- </a:t>
            </a:r>
            <a:r>
              <a:rPr lang="pt-BR" sz="18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In-depth</a:t>
            </a:r>
            <a:r>
              <a:rPr lang="pt-BR" sz="18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pt-BR" sz="18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investigations</a:t>
            </a:r>
            <a:r>
              <a:rPr lang="pt-BR" sz="18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pt-BR" sz="18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of</a:t>
            </a:r>
            <a:r>
              <a:rPr lang="pt-BR" sz="18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pt-BR" sz="18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accidents</a:t>
            </a:r>
            <a:r>
              <a:rPr lang="pt-BR" sz="18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pt-BR" sz="18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involving</a:t>
            </a:r>
            <a:r>
              <a:rPr lang="pt-BR" sz="18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pt-BR" sz="18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powered</a:t>
            </a:r>
            <a:r>
              <a:rPr lang="pt-BR" sz="18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pt-BR" sz="18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two</a:t>
            </a:r>
            <a:r>
              <a:rPr lang="pt-BR" sz="18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pt-BR" sz="18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wheelers</a:t>
            </a:r>
            <a:r>
              <a:rPr lang="pt-BR" sz="18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(2009)</a:t>
            </a:r>
            <a:br>
              <a:rPr lang="pt-BR" sz="18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</a:br>
            <a:endParaRPr lang="pt-BR" sz="1800" b="1" i="1" dirty="0" smtClean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39939" name="Rectangle 3"/>
          <p:cNvSpPr>
            <a:spLocks noGrp="1" noChangeArrowheads="1"/>
          </p:cNvSpPr>
          <p:nvPr>
            <p:ph idx="1"/>
          </p:nvPr>
        </p:nvSpPr>
        <p:spPr>
          <a:xfrm>
            <a:off x="684213" y="1700213"/>
            <a:ext cx="8280400" cy="4968875"/>
          </a:xfrm>
        </p:spPr>
        <p:txBody>
          <a:bodyPr>
            <a:normAutofit lnSpcReduction="10000"/>
          </a:bodyPr>
          <a:lstStyle/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pt-BR" altLang="pt-BR" sz="1600" b="1" smtClean="0"/>
              <a:t>Coleta de dados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endParaRPr lang="pt-BR" altLang="pt-BR" sz="1600" smtClean="0"/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endParaRPr lang="pt-BR" altLang="pt-BR" sz="1600" smtClean="0"/>
          </a:p>
          <a:p>
            <a:pPr eaLnBrk="1" hangingPunct="1">
              <a:lnSpc>
                <a:spcPct val="80000"/>
              </a:lnSpc>
            </a:pPr>
            <a:r>
              <a:rPr lang="pt-BR" altLang="pt-BR" sz="1800" smtClean="0"/>
              <a:t>Acidentes foram amplamente reconstruídos</a:t>
            </a:r>
          </a:p>
          <a:p>
            <a:pPr eaLnBrk="1" hangingPunct="1">
              <a:lnSpc>
                <a:spcPct val="80000"/>
              </a:lnSpc>
            </a:pPr>
            <a:r>
              <a:rPr lang="pt-BR" altLang="pt-BR" sz="1800" smtClean="0"/>
              <a:t>Atenção especial foi dada ao local onde aconteceu o acidente (iluminação, direção, veículo, etc)</a:t>
            </a:r>
          </a:p>
          <a:p>
            <a:pPr eaLnBrk="1" hangingPunct="1">
              <a:lnSpc>
                <a:spcPct val="80000"/>
              </a:lnSpc>
            </a:pPr>
            <a:r>
              <a:rPr lang="pt-BR" altLang="pt-BR" sz="1800" smtClean="0"/>
              <a:t>A cena do acidente foi documentada em detalhes e registradas em diagramas indicando a situação pré-acidente, acidente e pós acidente;</a:t>
            </a:r>
          </a:p>
          <a:p>
            <a:pPr eaLnBrk="1" hangingPunct="1">
              <a:lnSpc>
                <a:spcPct val="80000"/>
              </a:lnSpc>
            </a:pPr>
            <a:r>
              <a:rPr lang="pt-BR" altLang="pt-BR" sz="1800" smtClean="0"/>
              <a:t>Paralelamente a investigação “on scene”, outros pesquisadores treinados conversaram com testemunhas para obter mais dados sobre o acidente;</a:t>
            </a:r>
          </a:p>
          <a:p>
            <a:pPr eaLnBrk="1" hangingPunct="1">
              <a:lnSpc>
                <a:spcPct val="80000"/>
              </a:lnSpc>
            </a:pPr>
            <a:r>
              <a:rPr lang="pt-BR" altLang="pt-BR" sz="1800" smtClean="0"/>
              <a:t>Imediatamente após o acidente os pesquisadores começaram a procurar por informações sobre os relatórios médicos dos envolvidos;</a:t>
            </a:r>
          </a:p>
          <a:p>
            <a:pPr eaLnBrk="1" hangingPunct="1">
              <a:lnSpc>
                <a:spcPct val="80000"/>
              </a:lnSpc>
            </a:pPr>
            <a:r>
              <a:rPr lang="pt-BR" altLang="pt-BR" sz="1800" smtClean="0"/>
              <a:t>Após o término da investigação “on-scene”, a reconstrução do acidente foi feita;</a:t>
            </a:r>
          </a:p>
          <a:p>
            <a:pPr eaLnBrk="1" hangingPunct="1">
              <a:lnSpc>
                <a:spcPct val="80000"/>
              </a:lnSpc>
            </a:pPr>
            <a:r>
              <a:rPr lang="pt-BR" altLang="pt-BR" sz="1800" smtClean="0"/>
              <a:t>Tradicionais técnicas de reconstrução de acidentes foram utilizadas;</a:t>
            </a:r>
          </a:p>
          <a:p>
            <a:pPr eaLnBrk="1" hangingPunct="1">
              <a:lnSpc>
                <a:spcPct val="80000"/>
              </a:lnSpc>
            </a:pPr>
            <a:r>
              <a:rPr lang="pt-BR" altLang="pt-BR" sz="1800" smtClean="0"/>
              <a:t>Um estudo da cinemático dos movimentos do acidente foi também efetuado;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endParaRPr lang="pt-BR" altLang="pt-BR" sz="1800" smtClean="0"/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endParaRPr lang="pt-BR" altLang="pt-BR" sz="180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71563" y="285750"/>
            <a:ext cx="7158037" cy="1081088"/>
          </a:xfrm>
        </p:spPr>
        <p:txBody>
          <a:bodyPr/>
          <a:lstStyle/>
          <a:p>
            <a:pPr>
              <a:defRPr/>
            </a:pPr>
            <a:r>
              <a:rPr lang="pt-BR" sz="20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MAIDS – </a:t>
            </a:r>
            <a:r>
              <a:rPr lang="pt-BR" sz="20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Motorcycle</a:t>
            </a:r>
            <a:r>
              <a:rPr lang="pt-BR" sz="20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pt-BR" sz="20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Accidents</a:t>
            </a:r>
            <a:r>
              <a:rPr lang="pt-BR" sz="20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in </a:t>
            </a:r>
            <a:r>
              <a:rPr lang="pt-BR" sz="20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Depth</a:t>
            </a:r>
            <a:r>
              <a:rPr lang="pt-BR" sz="20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pt-BR" sz="20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Study</a:t>
            </a:r>
            <a:r>
              <a:rPr lang="pt-BR" sz="20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- </a:t>
            </a:r>
            <a:r>
              <a:rPr lang="pt-BR" sz="20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In-depth</a:t>
            </a:r>
            <a:r>
              <a:rPr lang="pt-BR" sz="20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pt-BR" sz="20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investigations</a:t>
            </a:r>
            <a:r>
              <a:rPr lang="pt-BR" sz="20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pt-BR" sz="20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of</a:t>
            </a:r>
            <a:r>
              <a:rPr lang="pt-BR" sz="20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pt-BR" sz="20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accidents</a:t>
            </a:r>
            <a:r>
              <a:rPr lang="pt-BR" sz="20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pt-BR" sz="20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involving</a:t>
            </a:r>
            <a:r>
              <a:rPr lang="pt-BR" sz="20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pt-BR" sz="20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powered</a:t>
            </a:r>
            <a:r>
              <a:rPr lang="pt-BR" sz="20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pt-BR" sz="20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two</a:t>
            </a:r>
            <a:r>
              <a:rPr lang="pt-BR" sz="20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pt-BR" sz="20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wheelers</a:t>
            </a:r>
            <a:r>
              <a:rPr lang="pt-BR" sz="20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(2009) - Resultados</a:t>
            </a:r>
            <a:endParaRPr lang="pt-BR" sz="2000" dirty="0"/>
          </a:p>
        </p:txBody>
      </p:sp>
      <p:pic>
        <p:nvPicPr>
          <p:cNvPr id="40963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214438" y="1571625"/>
            <a:ext cx="7019925" cy="4786313"/>
          </a:xfr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71563" y="285750"/>
            <a:ext cx="7158037" cy="1081088"/>
          </a:xfrm>
        </p:spPr>
        <p:txBody>
          <a:bodyPr/>
          <a:lstStyle/>
          <a:p>
            <a:pPr>
              <a:defRPr/>
            </a:pPr>
            <a:r>
              <a:rPr lang="pt-BR" sz="20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MAIDS – </a:t>
            </a:r>
            <a:r>
              <a:rPr lang="pt-BR" sz="20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Motorcycle</a:t>
            </a:r>
            <a:r>
              <a:rPr lang="pt-BR" sz="20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pt-BR" sz="20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Accidents</a:t>
            </a:r>
            <a:r>
              <a:rPr lang="pt-BR" sz="20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in </a:t>
            </a:r>
            <a:r>
              <a:rPr lang="pt-BR" sz="20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Depth</a:t>
            </a:r>
            <a:r>
              <a:rPr lang="pt-BR" sz="20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pt-BR" sz="20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Study</a:t>
            </a:r>
            <a:r>
              <a:rPr lang="pt-BR" sz="20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- </a:t>
            </a:r>
            <a:r>
              <a:rPr lang="pt-BR" sz="20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In-depth</a:t>
            </a:r>
            <a:r>
              <a:rPr lang="pt-BR" sz="20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pt-BR" sz="20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investigations</a:t>
            </a:r>
            <a:r>
              <a:rPr lang="pt-BR" sz="20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pt-BR" sz="20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of</a:t>
            </a:r>
            <a:r>
              <a:rPr lang="pt-BR" sz="20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pt-BR" sz="20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accidents</a:t>
            </a:r>
            <a:r>
              <a:rPr lang="pt-BR" sz="20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pt-BR" sz="20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involving</a:t>
            </a:r>
            <a:r>
              <a:rPr lang="pt-BR" sz="20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pt-BR" sz="20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powered</a:t>
            </a:r>
            <a:r>
              <a:rPr lang="pt-BR" sz="20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pt-BR" sz="20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two</a:t>
            </a:r>
            <a:r>
              <a:rPr lang="pt-BR" sz="20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pt-BR" sz="2000" b="1" i="1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wheelers</a:t>
            </a:r>
            <a:r>
              <a:rPr lang="pt-BR" sz="20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(2009) - Resultados</a:t>
            </a:r>
            <a:endParaRPr lang="pt-BR" sz="2000" dirty="0"/>
          </a:p>
        </p:txBody>
      </p:sp>
      <p:pic>
        <p:nvPicPr>
          <p:cNvPr id="41987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43000" y="1643063"/>
            <a:ext cx="6927850" cy="4929187"/>
          </a:xfr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4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pt-BR" altLang="pt-BR" smtClean="0"/>
              <a:t>Introdução</a:t>
            </a:r>
          </a:p>
        </p:txBody>
      </p:sp>
      <p:sp>
        <p:nvSpPr>
          <p:cNvPr id="6146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2286000" y="3286125"/>
            <a:ext cx="5638800" cy="1905000"/>
          </a:xfrm>
        </p:spPr>
        <p:txBody>
          <a:bodyPr/>
          <a:lstStyle/>
          <a:p>
            <a:pPr eaLnBrk="1" hangingPunct="1"/>
            <a:r>
              <a:rPr lang="pt-BR" altLang="pt-BR" smtClean="0"/>
              <a:t>Definições (CTB) e a situação do transporte em São Paulo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pt-BR" sz="28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Fatores Contribuintes</a:t>
            </a:r>
          </a:p>
        </p:txBody>
      </p:sp>
      <p:sp>
        <p:nvSpPr>
          <p:cNvPr id="43010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571625" y="2928938"/>
            <a:ext cx="7286625" cy="3500437"/>
          </a:xfrm>
        </p:spPr>
        <p:txBody>
          <a:bodyPr/>
          <a:lstStyle/>
          <a:p>
            <a:pPr eaLnBrk="1" hangingPunct="1"/>
            <a:endParaRPr lang="pt-BR" altLang="pt-BR" sz="2500" smtClean="0"/>
          </a:p>
          <a:p>
            <a:pPr eaLnBrk="1" hangingPunct="1"/>
            <a:r>
              <a:rPr lang="pt-BR" altLang="pt-BR" smtClean="0"/>
              <a:t>Fator presente no acidente (não essencial para a manobra) que evitaria o acidente (ou reduziria sua gravidade) se estivesse ausente (ou presente em nível reduzido mas ainda praticável)</a:t>
            </a:r>
          </a:p>
          <a:p>
            <a:pPr eaLnBrk="1" hangingPunct="1"/>
            <a:endParaRPr lang="pt-BR" altLang="pt-BR" smtClean="0"/>
          </a:p>
          <a:p>
            <a:pPr eaLnBrk="1" hangingPunct="1"/>
            <a:endParaRPr lang="pt-BR" altLang="pt-BR" smtClean="0"/>
          </a:p>
        </p:txBody>
      </p:sp>
      <p:sp>
        <p:nvSpPr>
          <p:cNvPr id="43012" name="Retângulo 3"/>
          <p:cNvSpPr>
            <a:spLocks noChangeArrowheads="1"/>
          </p:cNvSpPr>
          <p:nvPr/>
        </p:nvSpPr>
        <p:spPr bwMode="auto">
          <a:xfrm>
            <a:off x="5929313" y="6215063"/>
            <a:ext cx="2697162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65000"/>
              <a:buFont typeface="Wingdings" panose="05000000000000000000" pitchFamily="2" charset="2"/>
              <a:buChar char="¡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5000"/>
              <a:buFont typeface="Wingdings" panose="05000000000000000000" pitchFamily="2" charset="2"/>
              <a:buChar char="¡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pt-BR" altLang="pt-BR" sz="1500"/>
              <a:t>Fonte: Elisabeth Sabey, 1980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00125" y="785813"/>
            <a:ext cx="7158038" cy="581025"/>
          </a:xfrm>
        </p:spPr>
        <p:txBody>
          <a:bodyPr/>
          <a:lstStyle/>
          <a:p>
            <a:pPr>
              <a:defRPr/>
            </a:pPr>
            <a:r>
              <a:rPr lang="pt-BR" sz="28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Fatores contribuintes</a:t>
            </a:r>
            <a:endParaRPr lang="pt-BR" sz="28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4035" name="Espaço Reservado para Conteúdo 2"/>
          <p:cNvSpPr>
            <a:spLocks noGrp="1"/>
          </p:cNvSpPr>
          <p:nvPr>
            <p:ph idx="1"/>
          </p:nvPr>
        </p:nvSpPr>
        <p:spPr>
          <a:xfrm>
            <a:off x="928688" y="1714500"/>
            <a:ext cx="7661275" cy="4114800"/>
          </a:xfrm>
        </p:spPr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None/>
            </a:pPr>
            <a:r>
              <a:rPr lang="pt-BR" altLang="pt-BR" sz="2000" smtClean="0"/>
              <a:t>Essencial na manobra: origem/destino do movimento, via e veículo utilizado,...</a:t>
            </a:r>
          </a:p>
          <a:p>
            <a:pPr>
              <a:buFont typeface="Wingdings" panose="05000000000000000000" pitchFamily="2" charset="2"/>
              <a:buNone/>
            </a:pPr>
            <a:r>
              <a:rPr lang="pt-BR" altLang="pt-BR" sz="2000" smtClean="0"/>
              <a:t>Não essencial na manobra: velocidade, estado do condutor, da sinalização, ...</a:t>
            </a:r>
          </a:p>
          <a:p>
            <a:pPr>
              <a:buFont typeface="Wingdings" panose="05000000000000000000" pitchFamily="2" charset="2"/>
              <a:buNone/>
            </a:pPr>
            <a:endParaRPr lang="pt-BR" altLang="pt-BR" sz="2000" smtClean="0"/>
          </a:p>
          <a:p>
            <a:pPr>
              <a:buFont typeface="Wingdings" panose="05000000000000000000" pitchFamily="2" charset="2"/>
              <a:buNone/>
            </a:pPr>
            <a:r>
              <a:rPr lang="pt-BR" altLang="pt-BR" sz="2000" smtClean="0"/>
              <a:t>Contribuinte para o acidente X Contribuinte para a gravidade do acidente.</a:t>
            </a:r>
          </a:p>
          <a:p>
            <a:pPr>
              <a:buFont typeface="Wingdings" panose="05000000000000000000" pitchFamily="2" charset="2"/>
              <a:buNone/>
            </a:pPr>
            <a:endParaRPr lang="pt-BR" altLang="pt-BR" sz="2000" smtClean="0"/>
          </a:p>
          <a:p>
            <a:pPr>
              <a:buFont typeface="Wingdings" panose="05000000000000000000" pitchFamily="2" charset="2"/>
              <a:buNone/>
            </a:pPr>
            <a:r>
              <a:rPr lang="pt-BR" altLang="pt-BR" sz="2000" smtClean="0"/>
              <a:t>Fator contribuinte não é apenas um fator presente (ou prevalente) no acidente.</a:t>
            </a:r>
            <a:br>
              <a:rPr lang="pt-BR" altLang="pt-BR" sz="2000" smtClean="0"/>
            </a:br>
            <a:r>
              <a:rPr lang="pt-BR" altLang="pt-BR" sz="2000" smtClean="0"/>
              <a:t>Como determinar se o acidente seria evitado na ausência (ou redução) do fator?</a:t>
            </a:r>
            <a:br>
              <a:rPr lang="pt-BR" altLang="pt-BR" sz="2000" smtClean="0"/>
            </a:br>
            <a:r>
              <a:rPr lang="pt-BR" altLang="pt-BR" sz="2000" smtClean="0"/>
              <a:t>Resposta complexa, em geral baseada nos princípios de reconstrução de acidentes.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71563" y="642938"/>
            <a:ext cx="7158037" cy="723900"/>
          </a:xfrm>
        </p:spPr>
        <p:txBody>
          <a:bodyPr/>
          <a:lstStyle/>
          <a:p>
            <a:pPr>
              <a:defRPr/>
            </a:pPr>
            <a:r>
              <a:rPr lang="pt-BR" sz="28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Fatores contribuintes</a:t>
            </a:r>
            <a:endParaRPr lang="pt-BR" sz="28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5059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None/>
            </a:pPr>
            <a:r>
              <a:rPr lang="pt-BR" altLang="pt-BR" smtClean="0"/>
              <a:t>    </a:t>
            </a:r>
            <a:r>
              <a:rPr lang="pt-BR" altLang="pt-BR" sz="2000" smtClean="0"/>
              <a:t>Papel dos fatores presentes (ou prevalentes) no acidente:</a:t>
            </a:r>
          </a:p>
          <a:p>
            <a:pPr>
              <a:buFont typeface="Wingdings" panose="05000000000000000000" pitchFamily="2" charset="2"/>
              <a:buNone/>
            </a:pPr>
            <a:r>
              <a:rPr lang="pt-BR" altLang="pt-BR" sz="2000" smtClean="0"/>
              <a:t/>
            </a:r>
            <a:br>
              <a:rPr lang="pt-BR" altLang="pt-BR" sz="2000" smtClean="0"/>
            </a:br>
            <a:r>
              <a:rPr lang="pt-BR" altLang="pt-BR" sz="2000" smtClean="0"/>
              <a:t>- primário: fator que iniciou a sequência de eventos q resultou no acidente;</a:t>
            </a:r>
            <a:br>
              <a:rPr lang="pt-BR" altLang="pt-BR" sz="2000" smtClean="0"/>
            </a:br>
            <a:r>
              <a:rPr lang="pt-BR" altLang="pt-BR" sz="2000" smtClean="0"/>
              <a:t>- secundário: fator que participou da gênese ou da sequência de eventos;</a:t>
            </a:r>
            <a:br>
              <a:rPr lang="pt-BR" altLang="pt-BR" sz="2000" smtClean="0"/>
            </a:br>
            <a:r>
              <a:rPr lang="pt-BR" altLang="pt-BR" sz="2000" smtClean="0"/>
              <a:t>- neutro: fator que interferiu na possibilidade de início/resposta ao evento;</a:t>
            </a:r>
            <a:br>
              <a:rPr lang="pt-BR" altLang="pt-BR" sz="2000" smtClean="0"/>
            </a:br>
            <a:r>
              <a:rPr lang="pt-BR" altLang="pt-BR" sz="2000" smtClean="0"/>
              <a:t>- não contribuinte: fator presente mas que não teve interferência no evento."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28688" y="500063"/>
            <a:ext cx="7158037" cy="795337"/>
          </a:xfrm>
        </p:spPr>
        <p:txBody>
          <a:bodyPr/>
          <a:lstStyle/>
          <a:p>
            <a:pPr>
              <a:defRPr/>
            </a:pPr>
            <a:r>
              <a:rPr lang="pt-BR" sz="28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Fatores contribuintes – </a:t>
            </a:r>
            <a:r>
              <a:rPr lang="pt-BR" sz="2800" b="1" i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</a:t>
            </a:r>
            <a:r>
              <a:rPr lang="pt-BR" sz="28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pt-BR" sz="2800" b="1" i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Hurt</a:t>
            </a:r>
            <a:r>
              <a:rPr lang="pt-BR" sz="28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pt-BR" sz="2800" b="1" i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Report</a:t>
            </a:r>
            <a:endParaRPr lang="pt-BR" sz="28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608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eaLnBrk="1" hangingPunct="1"/>
            <a:r>
              <a:rPr lang="pt-BR" altLang="pt-BR" sz="2000" smtClean="0"/>
              <a:t>Fatores que deram início aos 900 acidentes foram determinados;</a:t>
            </a:r>
          </a:p>
          <a:p>
            <a:pPr eaLnBrk="1" hangingPunct="1"/>
            <a:r>
              <a:rPr lang="pt-BR" altLang="pt-BR" sz="2000" smtClean="0"/>
              <a:t>Esse é o fator primário na ocorrência dos acidentes;</a:t>
            </a:r>
          </a:p>
          <a:p>
            <a:pPr eaLnBrk="1" hangingPunct="1"/>
            <a:r>
              <a:rPr lang="pt-BR" altLang="pt-BR" sz="2000" smtClean="0"/>
              <a:t>Os fatores que deram causa aos acidentes são:</a:t>
            </a:r>
          </a:p>
          <a:p>
            <a:pPr lvl="1" eaLnBrk="1" hangingPunct="1">
              <a:buFont typeface="Wingdings" panose="05000000000000000000" pitchFamily="2" charset="2"/>
              <a:buChar char="ü"/>
            </a:pPr>
            <a:r>
              <a:rPr lang="pt-BR" altLang="pt-BR" sz="1600" smtClean="0"/>
              <a:t>Veículo fantasma</a:t>
            </a:r>
          </a:p>
          <a:p>
            <a:pPr lvl="1" eaLnBrk="1" hangingPunct="1">
              <a:buFont typeface="Wingdings" panose="05000000000000000000" pitchFamily="2" charset="2"/>
              <a:buChar char="ü"/>
            </a:pPr>
            <a:r>
              <a:rPr lang="pt-BR" altLang="pt-BR" sz="1600" smtClean="0"/>
              <a:t>Erro do motociclista</a:t>
            </a:r>
          </a:p>
          <a:p>
            <a:pPr lvl="1" eaLnBrk="1" hangingPunct="1">
              <a:buFont typeface="Wingdings" panose="05000000000000000000" pitchFamily="2" charset="2"/>
              <a:buChar char="ü"/>
            </a:pPr>
            <a:r>
              <a:rPr lang="pt-BR" altLang="pt-BR" sz="1600" smtClean="0"/>
              <a:t>Erro do motorista</a:t>
            </a:r>
          </a:p>
          <a:p>
            <a:pPr lvl="1" eaLnBrk="1" hangingPunct="1">
              <a:buFont typeface="Wingdings" panose="05000000000000000000" pitchFamily="2" charset="2"/>
              <a:buChar char="ü"/>
            </a:pPr>
            <a:r>
              <a:rPr lang="pt-BR" altLang="pt-BR" sz="1600" smtClean="0"/>
              <a:t>Defeito na via</a:t>
            </a:r>
          </a:p>
          <a:p>
            <a:pPr lvl="1" eaLnBrk="1" hangingPunct="1">
              <a:buFont typeface="Wingdings" panose="05000000000000000000" pitchFamily="2" charset="2"/>
              <a:buChar char="ü"/>
            </a:pPr>
            <a:r>
              <a:rPr lang="pt-BR" altLang="pt-BR" sz="1600" smtClean="0"/>
              <a:t>Pedestres</a:t>
            </a:r>
          </a:p>
          <a:p>
            <a:pPr lvl="1" eaLnBrk="1" hangingPunct="1">
              <a:buFont typeface="Wingdings" panose="05000000000000000000" pitchFamily="2" charset="2"/>
              <a:buChar char="ü"/>
            </a:pPr>
            <a:r>
              <a:rPr lang="pt-BR" altLang="pt-BR" sz="1600" smtClean="0"/>
              <a:t>Animais na via</a:t>
            </a:r>
          </a:p>
          <a:p>
            <a:pPr lvl="1" eaLnBrk="1" hangingPunct="1">
              <a:buFont typeface="Wingdings" panose="05000000000000000000" pitchFamily="2" charset="2"/>
              <a:buChar char="ü"/>
            </a:pPr>
            <a:r>
              <a:rPr lang="pt-BR" altLang="pt-BR" sz="1600" smtClean="0"/>
              <a:t>Falha do veículo</a:t>
            </a:r>
          </a:p>
          <a:p>
            <a:pPr lvl="1" eaLnBrk="1" hangingPunct="1">
              <a:buFont typeface="Wingdings" panose="05000000000000000000" pitchFamily="2" charset="2"/>
              <a:buChar char="ü"/>
            </a:pPr>
            <a:r>
              <a:rPr lang="pt-BR" altLang="pt-BR" sz="1600" smtClean="0"/>
              <a:t>Outros</a:t>
            </a:r>
          </a:p>
          <a:p>
            <a:pPr lvl="1" eaLnBrk="1" hangingPunct="1">
              <a:buFont typeface="Wingdings" panose="05000000000000000000" pitchFamily="2" charset="2"/>
              <a:buChar char="ü"/>
            </a:pPr>
            <a:r>
              <a:rPr lang="pt-BR" altLang="pt-BR" sz="1600" smtClean="0"/>
              <a:t>Desconhecido</a:t>
            </a:r>
          </a:p>
          <a:p>
            <a:pPr lvl="1" eaLnBrk="1" hangingPunct="1">
              <a:buFont typeface="Wingdings" panose="05000000000000000000" pitchFamily="2" charset="2"/>
              <a:buChar char="ü"/>
            </a:pPr>
            <a:endParaRPr lang="pt-BR" altLang="pt-BR" sz="1600" smtClean="0"/>
          </a:p>
          <a:p>
            <a:pPr lvl="1" eaLnBrk="1" hangingPunct="1">
              <a:buFont typeface="Wingdings" panose="05000000000000000000" pitchFamily="2" charset="2"/>
              <a:buNone/>
            </a:pPr>
            <a:r>
              <a:rPr lang="pt-BR" altLang="pt-BR" sz="1600" i="1" smtClean="0"/>
              <a:t>Nada se fala no The Hurt Report sobre fatores contribuintes</a:t>
            </a:r>
          </a:p>
          <a:p>
            <a:pPr eaLnBrk="1" hangingPunct="1"/>
            <a:endParaRPr lang="pt-BR" altLang="pt-BR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00125" y="428625"/>
            <a:ext cx="7158038" cy="1009650"/>
          </a:xfrm>
        </p:spPr>
        <p:txBody>
          <a:bodyPr/>
          <a:lstStyle/>
          <a:p>
            <a:pPr>
              <a:defRPr/>
            </a:pPr>
            <a:r>
              <a:rPr lang="pt-BR" sz="25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Fatores contribuintes - </a:t>
            </a:r>
            <a:r>
              <a:rPr lang="pt-BR" sz="2500" b="1" i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Departament</a:t>
            </a:r>
            <a:r>
              <a:rPr lang="pt-BR" sz="25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for </a:t>
            </a:r>
            <a:r>
              <a:rPr lang="pt-BR" sz="2500" b="1" i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Transport</a:t>
            </a:r>
            <a:r>
              <a:rPr lang="pt-BR" sz="25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(UK) </a:t>
            </a:r>
            <a:endParaRPr lang="pt-BR" sz="25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7107" name="Espaço Reservado para Conteúdo 2"/>
          <p:cNvSpPr>
            <a:spLocks noGrp="1"/>
          </p:cNvSpPr>
          <p:nvPr>
            <p:ph idx="1"/>
          </p:nvPr>
        </p:nvSpPr>
        <p:spPr>
          <a:xfrm>
            <a:off x="928688" y="2714625"/>
            <a:ext cx="7661275" cy="2428875"/>
          </a:xfrm>
        </p:spPr>
        <p:txBody>
          <a:bodyPr/>
          <a:lstStyle/>
          <a:p>
            <a:r>
              <a:rPr lang="pt-BR" altLang="pt-BR" sz="2000" smtClean="0"/>
              <a:t>Dados dos acidentes foram introduzidos no banco de dados;</a:t>
            </a:r>
          </a:p>
          <a:p>
            <a:r>
              <a:rPr lang="pt-BR" altLang="pt-BR" sz="2000" smtClean="0"/>
              <a:t>No formulário de entrada dos dados havia um campo para a identificação do fator primário dentre uma lista de 15 fatores;</a:t>
            </a:r>
          </a:p>
          <a:p>
            <a:r>
              <a:rPr lang="pt-BR" altLang="pt-BR" sz="2000" smtClean="0"/>
              <a:t>Posteriormente havia possibilidade de identificação de até quatro fatores contribuintes;</a:t>
            </a:r>
          </a:p>
          <a:p>
            <a:r>
              <a:rPr lang="pt-BR" altLang="pt-BR" sz="2000" smtClean="0"/>
              <a:t>Juntamente identificava-se o nível de confiança do fator contribuinte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00125" y="642938"/>
            <a:ext cx="7158038" cy="723900"/>
          </a:xfrm>
        </p:spPr>
        <p:txBody>
          <a:bodyPr/>
          <a:lstStyle/>
          <a:p>
            <a:pPr>
              <a:defRPr/>
            </a:pPr>
            <a:r>
              <a:rPr lang="pt-BR" sz="28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Fatores contribuintes - </a:t>
            </a:r>
            <a:r>
              <a:rPr lang="pt-BR" sz="2800" b="1" i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Maids</a:t>
            </a:r>
            <a:endParaRPr lang="pt-BR" sz="2800" dirty="0"/>
          </a:p>
        </p:txBody>
      </p:sp>
      <p:sp>
        <p:nvSpPr>
          <p:cNvPr id="48131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altLang="pt-BR" sz="1800" smtClean="0"/>
              <a:t>Ao final de cada investigação, a equipe decidiu se por qual seria o fator primário na ocorrência do acidente;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pt-BR" altLang="pt-BR" sz="1800" smtClean="0"/>
              <a:t>Humano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pt-BR" altLang="pt-BR" sz="1800" smtClean="0"/>
              <a:t>Veicular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pt-BR" altLang="pt-BR" sz="1800" smtClean="0"/>
              <a:t>Ambiental</a:t>
            </a:r>
          </a:p>
          <a:p>
            <a:pPr lvl="2">
              <a:buFont typeface="Wingdings" panose="05000000000000000000" pitchFamily="2" charset="2"/>
              <a:buChar char="ü"/>
            </a:pPr>
            <a:endParaRPr lang="pt-BR" altLang="pt-BR" sz="1800" smtClean="0"/>
          </a:p>
          <a:p>
            <a:pPr lvl="2"/>
            <a:r>
              <a:rPr lang="pt-BR" altLang="pt-BR" sz="1800" smtClean="0"/>
              <a:t>Posteriormente cada equipe identificava quatro fatores contribuintes para cada acidente;</a:t>
            </a:r>
          </a:p>
          <a:p>
            <a:pPr lvl="2">
              <a:buFont typeface="Wingdings" panose="05000000000000000000" pitchFamily="2" charset="2"/>
              <a:buNone/>
            </a:pPr>
            <a:endParaRPr lang="pt-BR" altLang="pt-BR" sz="1800" smtClean="0"/>
          </a:p>
          <a:p>
            <a:pPr lvl="2">
              <a:buFont typeface="Wingdings" panose="05000000000000000000" pitchFamily="2" charset="2"/>
              <a:buChar char="ü"/>
            </a:pPr>
            <a:endParaRPr lang="pt-BR" altLang="pt-BR" smtClean="0"/>
          </a:p>
          <a:p>
            <a:pPr lvl="2">
              <a:buFont typeface="Wingdings" panose="05000000000000000000" pitchFamily="2" charset="2"/>
              <a:buChar char="ü"/>
            </a:pPr>
            <a:endParaRPr lang="pt-BR" altLang="pt-BR" smtClean="0"/>
          </a:p>
          <a:p>
            <a:pPr lvl="2">
              <a:buFont typeface="Wingdings" panose="05000000000000000000" pitchFamily="2" charset="2"/>
              <a:buNone/>
            </a:pPr>
            <a:endParaRPr lang="pt-BR" altLang="pt-BR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pt-BR" sz="2800" b="1" i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Medidas para diminuir acidentes e suas gravidades</a:t>
            </a:r>
          </a:p>
        </p:txBody>
      </p:sp>
      <p:sp>
        <p:nvSpPr>
          <p:cNvPr id="49154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203575" y="2997200"/>
            <a:ext cx="5638800" cy="1905000"/>
          </a:xfrm>
        </p:spPr>
        <p:txBody>
          <a:bodyPr>
            <a:normAutofit fontScale="77500" lnSpcReduction="20000"/>
          </a:bodyPr>
          <a:lstStyle/>
          <a:p>
            <a:pPr eaLnBrk="1" hangingPunct="1"/>
            <a:r>
              <a:rPr lang="pt-BR" altLang="pt-BR" sz="2500" smtClean="0"/>
              <a:t>Acender o farol durante o dia</a:t>
            </a:r>
          </a:p>
          <a:p>
            <a:pPr eaLnBrk="1" hangingPunct="1"/>
            <a:r>
              <a:rPr lang="pt-BR" altLang="pt-BR" sz="2500" smtClean="0"/>
              <a:t>Utilizar jaqueta de proteção</a:t>
            </a:r>
          </a:p>
          <a:p>
            <a:pPr eaLnBrk="1" hangingPunct="1"/>
            <a:r>
              <a:rPr lang="pt-BR" altLang="pt-BR" sz="2500" smtClean="0"/>
              <a:t>Utilizar capacetes</a:t>
            </a:r>
          </a:p>
          <a:p>
            <a:pPr eaLnBrk="1" hangingPunct="1"/>
            <a:r>
              <a:rPr lang="pt-BR" altLang="pt-BR" sz="2500" smtClean="0"/>
              <a:t>Melhorar o treinamento e os exame dos motociclistas</a:t>
            </a:r>
          </a:p>
          <a:p>
            <a:pPr eaLnBrk="1" hangingPunct="1"/>
            <a:r>
              <a:rPr lang="pt-BR" altLang="pt-BR" sz="2500" smtClean="0"/>
              <a:t>Implantar faixas exclusivas</a:t>
            </a:r>
          </a:p>
          <a:p>
            <a:pPr eaLnBrk="1" hangingPunct="1"/>
            <a:r>
              <a:rPr lang="pt-BR" altLang="pt-BR" sz="2500" smtClean="0"/>
              <a:t>Implantar vias exclusivas</a:t>
            </a:r>
          </a:p>
          <a:p>
            <a:pPr eaLnBrk="1" hangingPunct="1"/>
            <a:endParaRPr lang="pt-BR" altLang="pt-BR" sz="2500" smtClean="0"/>
          </a:p>
          <a:p>
            <a:pPr eaLnBrk="1" hangingPunct="1"/>
            <a:endParaRPr lang="pt-BR" altLang="pt-BR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0178" name="Object 4"/>
          <p:cNvGraphicFramePr>
            <a:graphicFrameLocks noChangeAspect="1"/>
          </p:cNvGraphicFramePr>
          <p:nvPr/>
        </p:nvGraphicFramePr>
        <p:xfrm>
          <a:off x="5981700" y="500063"/>
          <a:ext cx="2217738" cy="1357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182" name="Imagem de bitmap" r:id="rId3" imgW="6373115" imgH="3905795" progId="Paint.Picture">
                  <p:embed/>
                </p:oleObj>
              </mc:Choice>
              <mc:Fallback>
                <p:oleObj name="Imagem de bitmap" r:id="rId3" imgW="6373115" imgH="3905795" progId="Paint.Picture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981700" y="500063"/>
                        <a:ext cx="2217738" cy="13573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9634" name="Rectangle 2"/>
          <p:cNvSpPr>
            <a:spLocks noGrp="1" noChangeArrowheads="1"/>
          </p:cNvSpPr>
          <p:nvPr>
            <p:ph type="title"/>
          </p:nvPr>
        </p:nvSpPr>
        <p:spPr>
          <a:xfrm>
            <a:off x="928688" y="928688"/>
            <a:ext cx="7158037" cy="457200"/>
          </a:xfrm>
        </p:spPr>
        <p:txBody>
          <a:bodyPr/>
          <a:lstStyle/>
          <a:p>
            <a:pPr eaLnBrk="1" hangingPunct="1">
              <a:defRPr/>
            </a:pPr>
            <a:r>
              <a:rPr lang="pt-BR" sz="2800" b="1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Farol aceso durante o dia</a:t>
            </a:r>
          </a:p>
        </p:txBody>
      </p:sp>
      <p:sp>
        <p:nvSpPr>
          <p:cNvPr id="50180" name="Rectangle 3"/>
          <p:cNvSpPr>
            <a:spLocks noGrp="1" noChangeArrowheads="1"/>
          </p:cNvSpPr>
          <p:nvPr>
            <p:ph idx="1"/>
          </p:nvPr>
        </p:nvSpPr>
        <p:spPr>
          <a:xfrm>
            <a:off x="1042988" y="1916113"/>
            <a:ext cx="7661275" cy="3251200"/>
          </a:xfrm>
        </p:spPr>
        <p:txBody>
          <a:bodyPr>
            <a:normAutofit fontScale="92500" lnSpcReduction="20000"/>
          </a:bodyPr>
          <a:lstStyle/>
          <a:p>
            <a:pPr eaLnBrk="1" hangingPunct="1">
              <a:lnSpc>
                <a:spcPct val="80000"/>
              </a:lnSpc>
            </a:pPr>
            <a:r>
              <a:rPr lang="pt-BR" altLang="pt-BR" sz="2000" smtClean="0"/>
              <a:t>A motocicleta é menos visível durante o dia em meio ao tráfego de veículos</a:t>
            </a:r>
          </a:p>
          <a:p>
            <a:pPr eaLnBrk="1" hangingPunct="1">
              <a:lnSpc>
                <a:spcPct val="80000"/>
              </a:lnSpc>
            </a:pPr>
            <a:r>
              <a:rPr lang="pt-BR" altLang="pt-BR" sz="2000" smtClean="0"/>
              <a:t>Uma forma de melhorar sua visibilidade é adotando a utilização de farol durante o dia</a:t>
            </a:r>
          </a:p>
          <a:p>
            <a:pPr eaLnBrk="1" hangingPunct="1">
              <a:lnSpc>
                <a:spcPct val="80000"/>
              </a:lnSpc>
            </a:pPr>
            <a:r>
              <a:rPr lang="pt-BR" altLang="pt-BR" sz="2000" smtClean="0"/>
              <a:t>Na Noruega a utilização do farol em motocicletas foi introduzida a utilização em 1978. </a:t>
            </a:r>
          </a:p>
          <a:p>
            <a:pPr eaLnBrk="1" hangingPunct="1">
              <a:lnSpc>
                <a:spcPct val="80000"/>
              </a:lnSpc>
            </a:pPr>
            <a:r>
              <a:rPr lang="pt-BR" altLang="pt-BR" sz="2000" smtClean="0">
                <a:solidFill>
                  <a:schemeClr val="tx2"/>
                </a:solidFill>
              </a:rPr>
              <a:t>Leis similares foram adotadas em vários países (países nórdicos, alguns estados americanos e na Malásia)</a:t>
            </a:r>
          </a:p>
          <a:p>
            <a:pPr eaLnBrk="1" hangingPunct="1">
              <a:lnSpc>
                <a:spcPct val="80000"/>
              </a:lnSpc>
            </a:pPr>
            <a:r>
              <a:rPr lang="pt-BR" altLang="pt-BR" sz="2000" smtClean="0">
                <a:solidFill>
                  <a:schemeClr val="tx2"/>
                </a:solidFill>
              </a:rPr>
              <a:t>No Brasil: Lei 9503/97 – Art. 40. O uso de luzes em veículos obedecerá às seguintes determinações: </a:t>
            </a:r>
            <a:r>
              <a:rPr lang="pt-BR" altLang="pt-BR" sz="2000" i="1" smtClean="0">
                <a:solidFill>
                  <a:schemeClr val="tx2"/>
                </a:solidFill>
              </a:rPr>
              <a:t>Parágrafo único</a:t>
            </a:r>
            <a:r>
              <a:rPr lang="pt-BR" altLang="pt-BR" sz="2000" smtClean="0">
                <a:solidFill>
                  <a:schemeClr val="tx2"/>
                </a:solidFill>
              </a:rPr>
              <a:t>. Os veículos de transporte coletivo regular de passageiros, quando circularem em faixas próprias a eles destinadas, </a:t>
            </a:r>
            <a:r>
              <a:rPr lang="pt-BR" altLang="pt-BR" sz="2000" u="sng" smtClean="0">
                <a:solidFill>
                  <a:schemeClr val="tx2"/>
                </a:solidFill>
              </a:rPr>
              <a:t>e os ciclos motorizados deverão utilizar-se de farol de luz baixa durante o dia e a noite.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/>
          <p:cNvSpPr>
            <a:spLocks noGrp="1" noChangeArrowheads="1"/>
          </p:cNvSpPr>
          <p:nvPr>
            <p:ph type="title"/>
          </p:nvPr>
        </p:nvSpPr>
        <p:spPr>
          <a:xfrm>
            <a:off x="971550" y="620713"/>
            <a:ext cx="7158038" cy="673100"/>
          </a:xfrm>
        </p:spPr>
        <p:txBody>
          <a:bodyPr/>
          <a:lstStyle/>
          <a:p>
            <a:pPr eaLnBrk="1" hangingPunct="1">
              <a:defRPr/>
            </a:pPr>
            <a:r>
              <a:rPr lang="pt-BR" sz="2800" b="1" i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Farol aceso durante o dia</a:t>
            </a:r>
          </a:p>
        </p:txBody>
      </p:sp>
      <p:sp>
        <p:nvSpPr>
          <p:cNvPr id="51203" name="Rectangle 3"/>
          <p:cNvSpPr>
            <a:spLocks noGrp="1" noChangeArrowheads="1"/>
          </p:cNvSpPr>
          <p:nvPr>
            <p:ph idx="1"/>
          </p:nvPr>
        </p:nvSpPr>
        <p:spPr>
          <a:xfrm>
            <a:off x="755650" y="1916113"/>
            <a:ext cx="7704138" cy="4249737"/>
          </a:xfrm>
        </p:spPr>
        <p:txBody>
          <a:bodyPr>
            <a:normAutofit lnSpcReduction="10000"/>
          </a:bodyPr>
          <a:lstStyle/>
          <a:p>
            <a:pPr eaLnBrk="1" hangingPunct="1">
              <a:lnSpc>
                <a:spcPct val="80000"/>
              </a:lnSpc>
            </a:pPr>
            <a:r>
              <a:rPr lang="pt-BR" altLang="pt-BR" sz="2000" smtClean="0"/>
              <a:t>Vários estudos indicam que uma condições pobre de visibilidade é um fator contribuinte para muitos acidentes envolvendo motocicletas;</a:t>
            </a:r>
          </a:p>
          <a:p>
            <a:pPr eaLnBrk="1" hangingPunct="1">
              <a:lnSpc>
                <a:spcPct val="80000"/>
              </a:lnSpc>
            </a:pPr>
            <a:r>
              <a:rPr lang="pt-BR" altLang="pt-BR" sz="2000" smtClean="0"/>
              <a:t>Uma legislação obrigando motocicletas e mobiletes utilizar farol durante o dia gera uma redução de 7% no número de acidentes com mais de dois veículos;</a:t>
            </a:r>
          </a:p>
          <a:p>
            <a:pPr eaLnBrk="1" hangingPunct="1">
              <a:lnSpc>
                <a:spcPct val="80000"/>
              </a:lnSpc>
            </a:pPr>
            <a:r>
              <a:rPr lang="pt-BR" altLang="pt-BR" sz="2000" smtClean="0"/>
              <a:t>O efeito sobre o total de acidentes envolvendo motocicletas e mais de um veículo (durante o dia) tem redução de 3%;</a:t>
            </a:r>
          </a:p>
          <a:p>
            <a:pPr eaLnBrk="1" hangingPunct="1">
              <a:lnSpc>
                <a:spcPct val="80000"/>
              </a:lnSpc>
            </a:pPr>
            <a:r>
              <a:rPr lang="pt-BR" altLang="pt-BR" sz="2000" smtClean="0"/>
              <a:t>O custo da utilização de farol em motocicletas durante o dia foi estimado entre 3 e 14 dólares em um estudo americano;</a:t>
            </a:r>
          </a:p>
          <a:p>
            <a:pPr eaLnBrk="1" hangingPunct="1">
              <a:lnSpc>
                <a:spcPct val="80000"/>
              </a:lnSpc>
            </a:pPr>
            <a:r>
              <a:rPr lang="pt-BR" altLang="pt-BR" sz="2000" smtClean="0"/>
              <a:t>Motocicletas e mobiletes que utilizam o farol aceso durante o dia se envolvem em 10% menos acidentes que as demais;</a:t>
            </a:r>
          </a:p>
          <a:p>
            <a:pPr eaLnBrk="1" hangingPunct="1">
              <a:lnSpc>
                <a:spcPct val="80000"/>
              </a:lnSpc>
            </a:pPr>
            <a:r>
              <a:rPr lang="pt-BR" altLang="pt-BR" sz="2000" smtClean="0"/>
              <a:t>Em relação ao custo benefício, os benefícios que trazem a utilização dos faróis acesos durante o dia são bem vantajosas em relação ao custo.</a:t>
            </a:r>
          </a:p>
          <a:p>
            <a:pPr eaLnBrk="1" hangingPunct="1">
              <a:lnSpc>
                <a:spcPct val="80000"/>
              </a:lnSpc>
            </a:pPr>
            <a:endParaRPr lang="pt-BR" altLang="pt-BR" sz="2000" smtClean="0"/>
          </a:p>
        </p:txBody>
      </p:sp>
      <p:pic>
        <p:nvPicPr>
          <p:cNvPr id="51204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2088" y="6237288"/>
            <a:ext cx="914400" cy="209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2226" name="Object 6"/>
          <p:cNvGraphicFramePr>
            <a:graphicFrameLocks noChangeAspect="1"/>
          </p:cNvGraphicFramePr>
          <p:nvPr/>
        </p:nvGraphicFramePr>
        <p:xfrm>
          <a:off x="0" y="188913"/>
          <a:ext cx="735013" cy="1150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231" name="Imagem de bitmap" r:id="rId3" imgW="3648584" imgH="5706272" progId="Paint.Picture">
                  <p:embed/>
                </p:oleObj>
              </mc:Choice>
              <mc:Fallback>
                <p:oleObj name="Imagem de bitmap" r:id="rId3" imgW="3648584" imgH="5706272" progId="Paint.Picture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188913"/>
                        <a:ext cx="735013" cy="11509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1682" name="Rectangle 2"/>
          <p:cNvSpPr>
            <a:spLocks noGrp="1" noChangeArrowheads="1"/>
          </p:cNvSpPr>
          <p:nvPr>
            <p:ph type="title"/>
          </p:nvPr>
        </p:nvSpPr>
        <p:spPr>
          <a:xfrm>
            <a:off x="900113" y="765175"/>
            <a:ext cx="7158037" cy="601663"/>
          </a:xfrm>
        </p:spPr>
        <p:txBody>
          <a:bodyPr/>
          <a:lstStyle/>
          <a:p>
            <a:pPr eaLnBrk="1" hangingPunct="1">
              <a:defRPr/>
            </a:pPr>
            <a:r>
              <a:rPr lang="pt-BR" sz="2800" b="1" i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Roupa de proteção</a:t>
            </a:r>
          </a:p>
        </p:txBody>
      </p:sp>
      <p:sp>
        <p:nvSpPr>
          <p:cNvPr id="52228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pt-BR" altLang="pt-BR" sz="1800" smtClean="0"/>
              <a:t>Durante a noite os motoristas vêem apenas parte da via iluminada pelo farol;</a:t>
            </a:r>
          </a:p>
          <a:p>
            <a:pPr eaLnBrk="1" hangingPunct="1">
              <a:lnSpc>
                <a:spcPct val="80000"/>
              </a:lnSpc>
            </a:pPr>
            <a:r>
              <a:rPr lang="pt-BR" altLang="pt-BR" sz="1800" smtClean="0"/>
              <a:t>A capacidade do motorista em distinguir contraste diminui, dificultando a visualização de pedestres, ciclistas e motociclistas;</a:t>
            </a:r>
          </a:p>
          <a:p>
            <a:pPr eaLnBrk="1" hangingPunct="1">
              <a:lnSpc>
                <a:spcPct val="80000"/>
              </a:lnSpc>
            </a:pPr>
            <a:r>
              <a:rPr lang="pt-BR" altLang="pt-BR" sz="1800" smtClean="0"/>
              <a:t>O objetivo dos equipamentos com materiais refletivos é reduzir a probabilidade de acidentes com o incremento da visibilidade;</a:t>
            </a:r>
          </a:p>
          <a:p>
            <a:pPr eaLnBrk="1" hangingPunct="1">
              <a:lnSpc>
                <a:spcPct val="80000"/>
              </a:lnSpc>
            </a:pPr>
            <a:r>
              <a:rPr lang="pt-BR" altLang="pt-BR" sz="1800" smtClean="0"/>
              <a:t>A roupa de proteção para motociclistas deve incluir jaquetas de couro, botas e luvas. A roupa de proteção deve possuir material refletivo;</a:t>
            </a:r>
          </a:p>
          <a:p>
            <a:pPr eaLnBrk="1" hangingPunct="1">
              <a:lnSpc>
                <a:spcPct val="80000"/>
              </a:lnSpc>
            </a:pPr>
            <a:r>
              <a:rPr lang="pt-BR" altLang="pt-BR" sz="1800" smtClean="0"/>
              <a:t>O uso de jaquetas ou roupas fluorescentes aumenta a visibilidade dos motociclistas também durante o dia.</a:t>
            </a:r>
          </a:p>
          <a:p>
            <a:pPr eaLnBrk="1" hangingPunct="1">
              <a:lnSpc>
                <a:spcPct val="80000"/>
              </a:lnSpc>
            </a:pPr>
            <a:r>
              <a:rPr lang="pt-BR" altLang="pt-BR" sz="1800" smtClean="0"/>
              <a:t>No Brasil: Resolução 203 de 29 de setembro de 2006 do CONTRAN disciplina a utilização de dispositivo refletivo de segurança nos capacetes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endParaRPr lang="pt-BR" altLang="pt-BR" sz="1800" smtClean="0"/>
          </a:p>
          <a:p>
            <a:pPr eaLnBrk="1" hangingPunct="1">
              <a:lnSpc>
                <a:spcPct val="80000"/>
              </a:lnSpc>
            </a:pPr>
            <a:endParaRPr lang="pt-BR" altLang="pt-BR" sz="2400" smtClean="0"/>
          </a:p>
        </p:txBody>
      </p:sp>
      <p:pic>
        <p:nvPicPr>
          <p:cNvPr id="5222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8488" y="6453188"/>
            <a:ext cx="914400" cy="209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title"/>
          </p:nvPr>
        </p:nvSpPr>
        <p:spPr>
          <a:xfrm>
            <a:off x="900113" y="765175"/>
            <a:ext cx="7158037" cy="601663"/>
          </a:xfrm>
        </p:spPr>
        <p:txBody>
          <a:bodyPr/>
          <a:lstStyle/>
          <a:p>
            <a:pPr eaLnBrk="1" hangingPunct="1">
              <a:defRPr/>
            </a:pPr>
            <a:r>
              <a:rPr lang="pt-BR" sz="2500" b="1" i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Definições (Código de Trânsito Brasileiro)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idx="1"/>
          </p:nvPr>
        </p:nvSpPr>
        <p:spPr>
          <a:xfrm>
            <a:off x="1000125" y="2143125"/>
            <a:ext cx="7632700" cy="3070225"/>
          </a:xfrm>
        </p:spPr>
        <p:txBody>
          <a:bodyPr>
            <a:normAutofit fontScale="77500" lnSpcReduction="20000"/>
          </a:bodyPr>
          <a:lstStyle/>
          <a:p>
            <a:pPr eaLnBrk="1" hangingPunct="1">
              <a:defRPr/>
            </a:pPr>
            <a:r>
              <a:rPr lang="pt-BR" sz="2000" i="1" u="sng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Ciclo</a:t>
            </a:r>
            <a:r>
              <a:rPr lang="pt-BR" sz="20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: veículo de pelo menos duas rodas à propulsão humana;</a:t>
            </a:r>
          </a:p>
          <a:p>
            <a:pPr eaLnBrk="1" hangingPunct="1">
              <a:defRPr/>
            </a:pPr>
            <a:r>
              <a:rPr lang="pt-BR" sz="2000" i="1" u="sng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Ciclomotor</a:t>
            </a:r>
            <a:r>
              <a:rPr lang="pt-BR" sz="20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: veículo de duas ou três rodas, provido de um motor de combustão interna, cuja cilindrada não exceda a cinqüenta centímetros cúbicos e cuja velocidade máxima não exceda a cinqüenta quilômetros por hora;</a:t>
            </a:r>
          </a:p>
          <a:p>
            <a:pPr eaLnBrk="1" hangingPunct="1">
              <a:defRPr/>
            </a:pPr>
            <a:r>
              <a:rPr lang="pt-BR" sz="2000" i="1" u="sng" dirty="0" err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Ciclofaixa</a:t>
            </a:r>
            <a:r>
              <a:rPr lang="pt-BR" sz="20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: parte da pista de rolamento destinada à circulação exclusiva de ciclos, delimitada por sinalização específica;</a:t>
            </a:r>
          </a:p>
          <a:p>
            <a:pPr eaLnBrk="1" hangingPunct="1">
              <a:defRPr/>
            </a:pPr>
            <a:r>
              <a:rPr lang="pt-BR" sz="2000" i="1" u="sng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Ciclovia</a:t>
            </a:r>
            <a:r>
              <a:rPr lang="pt-BR" sz="2000" i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: pista própria destina à circulação de ciclo, separada fisicamente do tráfego comum;</a:t>
            </a: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pt-BR" sz="2000" i="1" dirty="0" smtClean="0"/>
              <a:t>	</a:t>
            </a:r>
          </a:p>
          <a:p>
            <a:pPr eaLnBrk="1" hangingPunct="1">
              <a:defRPr/>
            </a:pPr>
            <a:endParaRPr lang="pt-BR" sz="2000" dirty="0" smtClean="0"/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pt-BR" sz="2500" dirty="0" smtClean="0">
                <a:solidFill>
                  <a:schemeClr val="accent1"/>
                </a:solidFill>
              </a:rPr>
              <a:t>					</a:t>
            </a:r>
            <a:endParaRPr lang="pt-BR" sz="1800" dirty="0" smtClean="0">
              <a:solidFill>
                <a:srgbClr val="9933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9" name="Rectangle 5"/>
          <p:cNvSpPr>
            <a:spLocks noGrp="1" noChangeArrowheads="1"/>
          </p:cNvSpPr>
          <p:nvPr>
            <p:ph type="title"/>
          </p:nvPr>
        </p:nvSpPr>
        <p:spPr>
          <a:xfrm>
            <a:off x="900113" y="836613"/>
            <a:ext cx="7158037" cy="528637"/>
          </a:xfrm>
        </p:spPr>
        <p:txBody>
          <a:bodyPr/>
          <a:lstStyle/>
          <a:p>
            <a:pPr eaLnBrk="1" hangingPunct="1">
              <a:defRPr/>
            </a:pPr>
            <a:r>
              <a:rPr lang="pt-BR" sz="2800" b="1" i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Roupa de proteção</a:t>
            </a:r>
          </a:p>
        </p:txBody>
      </p:sp>
      <p:sp>
        <p:nvSpPr>
          <p:cNvPr id="53251" name="Rectangle 8"/>
          <p:cNvSpPr>
            <a:spLocks noGrp="1" noChangeArrowheads="1"/>
          </p:cNvSpPr>
          <p:nvPr>
            <p:ph type="body" sz="half" idx="1"/>
          </p:nvPr>
        </p:nvSpPr>
        <p:spPr>
          <a:xfrm>
            <a:off x="827088" y="5734050"/>
            <a:ext cx="7661275" cy="684213"/>
          </a:xfrm>
        </p:spPr>
        <p:txBody>
          <a:bodyPr/>
          <a:lstStyle/>
          <a:p>
            <a:pPr eaLnBrk="1" hangingPunct="1">
              <a:buFont typeface="Wingdings" panose="05000000000000000000" pitchFamily="2" charset="2"/>
              <a:buNone/>
            </a:pPr>
            <a:r>
              <a:rPr lang="pt-BR" altLang="pt-BR" sz="1800" smtClean="0"/>
              <a:t>Roupas de proteção (luvas, botas e jaquetas) tem um custo elevado e esse seu custo excede o benefício da proteção (segundo HRSM)</a:t>
            </a:r>
          </a:p>
        </p:txBody>
      </p:sp>
      <p:graphicFrame>
        <p:nvGraphicFramePr>
          <p:cNvPr id="53252" name="Object 6"/>
          <p:cNvGraphicFramePr>
            <a:graphicFrameLocks noGrp="1" noChangeAspect="1"/>
          </p:cNvGraphicFramePr>
          <p:nvPr>
            <p:ph sz="half" idx="2"/>
          </p:nvPr>
        </p:nvGraphicFramePr>
        <p:xfrm>
          <a:off x="827088" y="2246313"/>
          <a:ext cx="7631112" cy="2725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254" name="Imagem de bitmap" r:id="rId3" imgW="6106377" imgH="2180952" progId="Paint.Picture">
                  <p:embed/>
                </p:oleObj>
              </mc:Choice>
              <mc:Fallback>
                <p:oleObj name="Imagem de bitmap" r:id="rId3" imgW="6106377" imgH="2180952" progId="Paint.Picture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7088" y="2246313"/>
                        <a:ext cx="7631112" cy="27257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4274" name="Object 6"/>
          <p:cNvGraphicFramePr>
            <a:graphicFrameLocks noChangeAspect="1"/>
          </p:cNvGraphicFramePr>
          <p:nvPr/>
        </p:nvGraphicFramePr>
        <p:xfrm>
          <a:off x="3419475" y="2708275"/>
          <a:ext cx="2114550" cy="2038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279" name="Imagem de bitmap" r:id="rId3" imgW="2114845" imgH="2038095" progId="Paint.Picture">
                  <p:embed/>
                </p:oleObj>
              </mc:Choice>
              <mc:Fallback>
                <p:oleObj name="Imagem de bitmap" r:id="rId3" imgW="2114845" imgH="2038095" progId="Paint.Picture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19475" y="2708275"/>
                        <a:ext cx="2114550" cy="20383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5538" name="Rectangle 2"/>
          <p:cNvSpPr>
            <a:spLocks noGrp="1" noChangeArrowheads="1"/>
          </p:cNvSpPr>
          <p:nvPr>
            <p:ph type="title"/>
          </p:nvPr>
        </p:nvSpPr>
        <p:spPr>
          <a:xfrm>
            <a:off x="971550" y="765175"/>
            <a:ext cx="7158038" cy="528638"/>
          </a:xfrm>
        </p:spPr>
        <p:txBody>
          <a:bodyPr/>
          <a:lstStyle/>
          <a:p>
            <a:pPr eaLnBrk="1" hangingPunct="1">
              <a:defRPr/>
            </a:pPr>
            <a:r>
              <a:rPr lang="pt-BR" sz="2800" b="1" i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Uso de Capacetes</a:t>
            </a:r>
          </a:p>
        </p:txBody>
      </p:sp>
      <p:sp>
        <p:nvSpPr>
          <p:cNvPr id="54276" name="Rectangle 4"/>
          <p:cNvSpPr>
            <a:spLocks noGrp="1" noChangeArrowheads="1"/>
          </p:cNvSpPr>
          <p:nvPr>
            <p:ph sz="half" idx="1"/>
          </p:nvPr>
        </p:nvSpPr>
        <p:spPr>
          <a:xfrm>
            <a:off x="0" y="1916113"/>
            <a:ext cx="3754438" cy="4543425"/>
          </a:xfrm>
        </p:spPr>
        <p:txBody>
          <a:bodyPr>
            <a:normAutofit fontScale="92500" lnSpcReduction="10000"/>
          </a:bodyPr>
          <a:lstStyle/>
          <a:p>
            <a:pPr algn="ctr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pt-BR" altLang="pt-BR" sz="2400" b="1" smtClean="0"/>
              <a:t>Usar capacetes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endParaRPr lang="pt-BR" altLang="pt-BR" sz="2400" smtClean="0"/>
          </a:p>
          <a:p>
            <a:pPr eaLnBrk="1" hangingPunct="1">
              <a:lnSpc>
                <a:spcPct val="90000"/>
              </a:lnSpc>
            </a:pPr>
            <a:r>
              <a:rPr lang="pt-BR" altLang="pt-BR" sz="2000" i="1" smtClean="0"/>
              <a:t>Reduz o risco de morte em 40%</a:t>
            </a:r>
          </a:p>
          <a:p>
            <a:pPr eaLnBrk="1" hangingPunct="1">
              <a:lnSpc>
                <a:spcPct val="90000"/>
              </a:lnSpc>
            </a:pPr>
            <a:r>
              <a:rPr lang="pt-BR" altLang="pt-BR" sz="2000" i="1" smtClean="0"/>
              <a:t>Reduz o risco de lesão na cabeça em mais de 70%</a:t>
            </a:r>
          </a:p>
          <a:p>
            <a:pPr eaLnBrk="1" hangingPunct="1">
              <a:lnSpc>
                <a:spcPct val="90000"/>
              </a:lnSpc>
            </a:pPr>
            <a:r>
              <a:rPr lang="pt-BR" altLang="pt-BR" sz="2000" i="1" smtClean="0"/>
              <a:t>Não reduz lesões no pescoço</a:t>
            </a:r>
          </a:p>
          <a:p>
            <a:pPr eaLnBrk="1" hangingPunct="1">
              <a:lnSpc>
                <a:spcPct val="90000"/>
              </a:lnSpc>
            </a:pPr>
            <a:r>
              <a:rPr lang="pt-BR" altLang="pt-BR" sz="2000" i="1" smtClean="0"/>
              <a:t>Diminui o custo das internações hospitalares decorrentes de acidentes com motocicletas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endParaRPr lang="pt-BR" altLang="pt-BR" sz="2000" i="1" smtClean="0"/>
          </a:p>
          <a:p>
            <a:pPr eaLnBrk="1" hangingPunct="1">
              <a:lnSpc>
                <a:spcPct val="90000"/>
              </a:lnSpc>
            </a:pPr>
            <a:endParaRPr lang="pt-BR" altLang="pt-BR" sz="2000" i="1" smtClean="0"/>
          </a:p>
        </p:txBody>
      </p:sp>
      <p:sp>
        <p:nvSpPr>
          <p:cNvPr id="54277" name="Rectangle 5"/>
          <p:cNvSpPr>
            <a:spLocks noGrp="1" noChangeArrowheads="1"/>
          </p:cNvSpPr>
          <p:nvPr>
            <p:ph sz="half" idx="2"/>
          </p:nvPr>
        </p:nvSpPr>
        <p:spPr>
          <a:xfrm>
            <a:off x="5389563" y="1916113"/>
            <a:ext cx="3754437" cy="4471987"/>
          </a:xfrm>
        </p:spPr>
        <p:txBody>
          <a:bodyPr>
            <a:normAutofit fontScale="92500" lnSpcReduction="10000"/>
          </a:bodyPr>
          <a:lstStyle/>
          <a:p>
            <a:pPr algn="ctr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pt-BR" altLang="pt-BR" sz="2400" b="1" smtClean="0"/>
              <a:t>Não usar capacetes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endParaRPr lang="pt-BR" altLang="pt-BR" sz="2400" b="1" smtClean="0"/>
          </a:p>
          <a:p>
            <a:pPr eaLnBrk="1" hangingPunct="1">
              <a:lnSpc>
                <a:spcPct val="90000"/>
              </a:lnSpc>
            </a:pPr>
            <a:r>
              <a:rPr lang="pt-BR" altLang="pt-BR" sz="2000" i="1" smtClean="0"/>
              <a:t>Aumenta a severidade das lesões na cabeça</a:t>
            </a:r>
          </a:p>
          <a:p>
            <a:pPr eaLnBrk="1" hangingPunct="1">
              <a:lnSpc>
                <a:spcPct val="90000"/>
              </a:lnSpc>
            </a:pPr>
            <a:r>
              <a:rPr lang="pt-BR" altLang="pt-BR" sz="2000" i="1" smtClean="0"/>
              <a:t>Aumenta o tempo de internação nos hospitais</a:t>
            </a:r>
          </a:p>
          <a:p>
            <a:pPr eaLnBrk="1" hangingPunct="1">
              <a:lnSpc>
                <a:spcPct val="90000"/>
              </a:lnSpc>
            </a:pPr>
            <a:r>
              <a:rPr lang="pt-BR" altLang="pt-BR" sz="2000" i="1" smtClean="0"/>
              <a:t>Aumenta o risco de lesões na cabeça</a:t>
            </a:r>
          </a:p>
          <a:p>
            <a:pPr eaLnBrk="1" hangingPunct="1">
              <a:lnSpc>
                <a:spcPct val="90000"/>
              </a:lnSpc>
            </a:pPr>
            <a:r>
              <a:rPr lang="pt-BR" altLang="pt-BR" sz="2000" i="1" smtClean="0"/>
              <a:t>Aumenta a possibilidade de mortes devido a lesões na cabeça</a:t>
            </a:r>
          </a:p>
          <a:p>
            <a:pPr eaLnBrk="1" hangingPunct="1">
              <a:lnSpc>
                <a:spcPct val="90000"/>
              </a:lnSpc>
            </a:pPr>
            <a:endParaRPr lang="pt-BR" altLang="pt-BR" sz="2000" i="1" smtClean="0"/>
          </a:p>
          <a:p>
            <a:pPr eaLnBrk="1" hangingPunct="1">
              <a:lnSpc>
                <a:spcPct val="90000"/>
              </a:lnSpc>
            </a:pPr>
            <a:endParaRPr lang="pt-BR" altLang="pt-BR" sz="2000" i="1" smtClean="0"/>
          </a:p>
          <a:p>
            <a:pPr algn="r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pt-BR" altLang="pt-BR" sz="1300" b="1" i="1" smtClean="0"/>
              <a:t>Fonte: OMS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title"/>
          </p:nvPr>
        </p:nvSpPr>
        <p:spPr>
          <a:xfrm>
            <a:off x="1042988" y="404813"/>
            <a:ext cx="7158037" cy="960437"/>
          </a:xfrm>
        </p:spPr>
        <p:txBody>
          <a:bodyPr/>
          <a:lstStyle/>
          <a:p>
            <a:pPr eaLnBrk="1" hangingPunct="1">
              <a:defRPr/>
            </a:pPr>
            <a:r>
              <a:rPr lang="pt-BR" sz="2800" b="1" i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Uso do capacete na probabilidade de ferimentos</a:t>
            </a:r>
          </a:p>
        </p:txBody>
      </p:sp>
      <p:graphicFrame>
        <p:nvGraphicFramePr>
          <p:cNvPr id="55299" name="Object 3"/>
          <p:cNvGraphicFramePr>
            <a:graphicFrameLocks noGrp="1" noChangeAspect="1"/>
          </p:cNvGraphicFramePr>
          <p:nvPr>
            <p:ph type="body" sz="half" idx="1"/>
          </p:nvPr>
        </p:nvGraphicFramePr>
        <p:xfrm>
          <a:off x="827088" y="1782763"/>
          <a:ext cx="7704137" cy="2317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302" name="Imagem de bitmap" r:id="rId3" imgW="5571429" imgH="1676634" progId="Paint.Picture">
                  <p:embed/>
                </p:oleObj>
              </mc:Choice>
              <mc:Fallback>
                <p:oleObj name="Imagem de bitmap" r:id="rId3" imgW="5571429" imgH="1676634" progId="Paint.Picture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7088" y="1782763"/>
                        <a:ext cx="7704137" cy="2317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5300" name="Rectangle 4"/>
          <p:cNvSpPr>
            <a:spLocks noGrp="1" noChangeArrowheads="1"/>
          </p:cNvSpPr>
          <p:nvPr>
            <p:ph sz="half" idx="2"/>
          </p:nvPr>
        </p:nvSpPr>
        <p:spPr>
          <a:xfrm>
            <a:off x="755650" y="4365625"/>
            <a:ext cx="7805738" cy="1981200"/>
          </a:xfrm>
        </p:spPr>
        <p:txBody>
          <a:bodyPr>
            <a:normAutofit lnSpcReduction="10000"/>
          </a:bodyPr>
          <a:lstStyle/>
          <a:p>
            <a:pPr eaLnBrk="1" hangingPunct="1"/>
            <a:r>
              <a:rPr lang="pt-BR" altLang="pt-BR" sz="1800" smtClean="0"/>
              <a:t>Os dados acima foram em sua maioria obtidos em hospitais para onde os motociclistas foram levados. O problema dessa abordagem é que não leva em consideração aqueles que sofreram acidentes mais não se machucaram</a:t>
            </a:r>
          </a:p>
          <a:p>
            <a:pPr eaLnBrk="1" hangingPunct="1"/>
            <a:endParaRPr lang="pt-BR" altLang="pt-BR" sz="1800" smtClean="0"/>
          </a:p>
          <a:p>
            <a:pPr eaLnBrk="1" hangingPunct="1"/>
            <a:endParaRPr lang="pt-BR" altLang="pt-BR" sz="1800" smtClean="0"/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pt-BR" altLang="pt-BR" sz="1800" smtClean="0"/>
              <a:t>							</a:t>
            </a:r>
            <a:r>
              <a:rPr lang="pt-BR" altLang="pt-BR" sz="1600" b="1" smtClean="0"/>
              <a:t>Fonte: HRSM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8" name="Rectangle 8"/>
          <p:cNvSpPr>
            <a:spLocks noGrp="1" noChangeArrowheads="1"/>
          </p:cNvSpPr>
          <p:nvPr>
            <p:ph type="title"/>
          </p:nvPr>
        </p:nvSpPr>
        <p:spPr>
          <a:xfrm>
            <a:off x="971550" y="620713"/>
            <a:ext cx="7158038" cy="744537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pt-BR" sz="2000" b="1" i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Efeito no número de feridos introduzindo ou revogando legislação obrigatória do uso de capacetes</a:t>
            </a:r>
          </a:p>
        </p:txBody>
      </p:sp>
      <p:graphicFrame>
        <p:nvGraphicFramePr>
          <p:cNvPr id="56323" name="Object 11"/>
          <p:cNvGraphicFramePr>
            <a:graphicFrameLocks noGrp="1" noChangeAspect="1"/>
          </p:cNvGraphicFramePr>
          <p:nvPr>
            <p:ph sz="half" idx="1"/>
          </p:nvPr>
        </p:nvGraphicFramePr>
        <p:xfrm>
          <a:off x="755650" y="1930400"/>
          <a:ext cx="7704138" cy="2259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326" name="Imagem de bitmap" r:id="rId3" imgW="5619048" imgH="1647619" progId="Paint.Picture">
                  <p:embed/>
                </p:oleObj>
              </mc:Choice>
              <mc:Fallback>
                <p:oleObj name="Imagem de bitmap" r:id="rId3" imgW="5619048" imgH="1647619" progId="Paint.Picture">
                  <p:embed/>
                  <p:pic>
                    <p:nvPicPr>
                      <p:cNvPr id="0" name="Object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55650" y="1930400"/>
                        <a:ext cx="7704138" cy="2259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6324" name="Rectangle 10"/>
          <p:cNvSpPr>
            <a:spLocks noGrp="1" noChangeArrowheads="1"/>
          </p:cNvSpPr>
          <p:nvPr>
            <p:ph type="body" sz="half" idx="2"/>
          </p:nvPr>
        </p:nvSpPr>
        <p:spPr>
          <a:xfrm>
            <a:off x="900113" y="4365625"/>
            <a:ext cx="7661275" cy="2232025"/>
          </a:xfrm>
        </p:spPr>
        <p:txBody>
          <a:bodyPr>
            <a:normAutofit fontScale="92500" lnSpcReduction="10000"/>
          </a:bodyPr>
          <a:lstStyle/>
          <a:p>
            <a:pPr eaLnBrk="1" hangingPunct="1"/>
            <a:r>
              <a:rPr lang="pt-BR" altLang="pt-BR" sz="2000" smtClean="0"/>
              <a:t>Os valores acima fora obtidos com base em estudos norte americanos.</a:t>
            </a:r>
          </a:p>
          <a:p>
            <a:pPr eaLnBrk="1" hangingPunct="1"/>
            <a:r>
              <a:rPr lang="pt-BR" altLang="pt-BR" sz="2000" smtClean="0"/>
              <a:t>Considerando o custo de um capacete e o benefício a segurança do condutor, o HRSM considera o custo bastante inferior às vantagens proporcionadas a segurança.</a:t>
            </a:r>
          </a:p>
          <a:p>
            <a:pPr eaLnBrk="1" hangingPunct="1"/>
            <a:endParaRPr lang="pt-BR" altLang="pt-BR" sz="2000" smtClean="0"/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pt-BR" altLang="pt-BR" sz="2800" smtClean="0"/>
              <a:t>							</a:t>
            </a:r>
            <a:r>
              <a:rPr lang="pt-BR" altLang="pt-BR" sz="1500" b="1" smtClean="0"/>
              <a:t>Fonte: HRSM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2"/>
          <p:cNvSpPr>
            <a:spLocks noGrp="1" noChangeArrowheads="1"/>
          </p:cNvSpPr>
          <p:nvPr>
            <p:ph type="title"/>
          </p:nvPr>
        </p:nvSpPr>
        <p:spPr>
          <a:xfrm>
            <a:off x="900113" y="765175"/>
            <a:ext cx="7158037" cy="601663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pt-BR" sz="2800" b="1" i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Melhorar treinamento dos motociclistas</a:t>
            </a:r>
            <a:endParaRPr lang="pt-BR" sz="2500" b="1" i="1" smtClean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57347" name="Rectangle 3"/>
          <p:cNvSpPr>
            <a:spLocks noGrp="1" noChangeArrowheads="1"/>
          </p:cNvSpPr>
          <p:nvPr>
            <p:ph idx="1"/>
          </p:nvPr>
        </p:nvSpPr>
        <p:spPr>
          <a:xfrm>
            <a:off x="900113" y="1700213"/>
            <a:ext cx="7661275" cy="5157787"/>
          </a:xfrm>
        </p:spPr>
        <p:txBody>
          <a:bodyPr>
            <a:normAutofit lnSpcReduction="10000"/>
          </a:bodyPr>
          <a:lstStyle/>
          <a:p>
            <a:pPr eaLnBrk="1" hangingPunct="1">
              <a:lnSpc>
                <a:spcPct val="80000"/>
              </a:lnSpc>
            </a:pPr>
            <a:r>
              <a:rPr lang="pt-BR" altLang="pt-BR" sz="1700" smtClean="0"/>
              <a:t>Usuários de mobiletes e motocicletas estão expostos a um risco de 8 a 10 vezes maior de ferirem-se em acidentes que motoristas de automóveis;</a:t>
            </a:r>
          </a:p>
          <a:p>
            <a:pPr eaLnBrk="1" hangingPunct="1">
              <a:lnSpc>
                <a:spcPct val="80000"/>
              </a:lnSpc>
            </a:pPr>
            <a:r>
              <a:rPr lang="pt-BR" altLang="pt-BR" sz="1700" smtClean="0"/>
              <a:t>Estimativa dos riscos para os diferentes grupos etários é incerto;</a:t>
            </a:r>
          </a:p>
          <a:p>
            <a:pPr eaLnBrk="1" hangingPunct="1">
              <a:lnSpc>
                <a:spcPct val="80000"/>
              </a:lnSpc>
            </a:pPr>
            <a:r>
              <a:rPr lang="pt-BR" altLang="pt-BR" sz="1700" smtClean="0"/>
              <a:t>Um estudo norueguês conclui que pilotos mais jovens tem um risco relativo maior que a média de envolverem-se em acidentes;</a:t>
            </a:r>
          </a:p>
          <a:p>
            <a:pPr eaLnBrk="1" hangingPunct="1">
              <a:lnSpc>
                <a:spcPct val="80000"/>
              </a:lnSpc>
            </a:pPr>
            <a:r>
              <a:rPr lang="pt-BR" altLang="pt-BR" sz="1700" smtClean="0"/>
              <a:t>Esse risco é mais próximo da média para motocicletas de menor potência;</a:t>
            </a:r>
          </a:p>
          <a:p>
            <a:pPr eaLnBrk="1" hangingPunct="1">
              <a:lnSpc>
                <a:spcPct val="80000"/>
              </a:lnSpc>
            </a:pPr>
            <a:r>
              <a:rPr lang="pt-BR" altLang="pt-BR" sz="1700" smtClean="0"/>
              <a:t>Treinamento e exame dos motociclistas pretende reduzir a taxa de acidentes provendo conhecimento sobre habilidades e direção defensiva;</a:t>
            </a:r>
          </a:p>
          <a:p>
            <a:pPr eaLnBrk="1" hangingPunct="1">
              <a:lnSpc>
                <a:spcPct val="80000"/>
              </a:lnSpc>
            </a:pPr>
            <a:r>
              <a:rPr lang="pt-BR" altLang="pt-BR" sz="1700" smtClean="0"/>
              <a:t>Resultados obtidos em pesquisa na Noruega indicam que treinamento não gera redução nas taxas de acidentes;</a:t>
            </a:r>
          </a:p>
          <a:p>
            <a:pPr eaLnBrk="1" hangingPunct="1">
              <a:lnSpc>
                <a:spcPct val="80000"/>
              </a:lnSpc>
            </a:pPr>
            <a:r>
              <a:rPr lang="pt-BR" altLang="pt-BR" sz="1700" smtClean="0"/>
              <a:t>Com relação à aplicação de testes, os resultados são inconsistentes mas tendem a mostrar que aqueles aprovados nos testes envolvem-se em 13% menos acidentes que os que não foram aprovados;</a:t>
            </a:r>
          </a:p>
          <a:p>
            <a:pPr eaLnBrk="1" hangingPunct="1">
              <a:lnSpc>
                <a:spcPct val="80000"/>
              </a:lnSpc>
            </a:pPr>
            <a:r>
              <a:rPr lang="pt-BR" altLang="pt-BR" sz="1700" smtClean="0"/>
              <a:t>Não há estatísticas que mostram quantos reprovados nos testes fazem os testes novamente até à aprovação;</a:t>
            </a:r>
          </a:p>
          <a:p>
            <a:pPr eaLnBrk="1" hangingPunct="1">
              <a:lnSpc>
                <a:spcPct val="80000"/>
              </a:lnSpc>
            </a:pPr>
            <a:r>
              <a:rPr lang="pt-BR" altLang="pt-BR" sz="1700" smtClean="0"/>
              <a:t>Não há portanto base para efetuar uma análise de custo-benefício.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pt-BR" altLang="pt-BR" sz="1700" smtClean="0"/>
              <a:t>						</a:t>
            </a:r>
            <a:r>
              <a:rPr lang="pt-BR" altLang="pt-BR" sz="1700" b="1" smtClean="0"/>
              <a:t>	Fonte:HRSM</a:t>
            </a:r>
          </a:p>
          <a:p>
            <a:pPr eaLnBrk="1" hangingPunct="1">
              <a:lnSpc>
                <a:spcPct val="80000"/>
              </a:lnSpc>
            </a:pPr>
            <a:endParaRPr lang="pt-BR" altLang="pt-BR" sz="1700" b="1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2"/>
          <p:cNvSpPr>
            <a:spLocks noGrp="1" noChangeArrowheads="1"/>
          </p:cNvSpPr>
          <p:nvPr>
            <p:ph type="title"/>
          </p:nvPr>
        </p:nvSpPr>
        <p:spPr>
          <a:xfrm>
            <a:off x="971550" y="836613"/>
            <a:ext cx="7158038" cy="528637"/>
          </a:xfrm>
        </p:spPr>
        <p:txBody>
          <a:bodyPr/>
          <a:lstStyle/>
          <a:p>
            <a:pPr eaLnBrk="1" hangingPunct="1">
              <a:defRPr/>
            </a:pPr>
            <a:r>
              <a:rPr lang="pt-BR" sz="2800" b="1" i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Implantação de via exclusiva</a:t>
            </a:r>
          </a:p>
        </p:txBody>
      </p:sp>
      <p:sp>
        <p:nvSpPr>
          <p:cNvPr id="58371" name="Rectangle 3"/>
          <p:cNvSpPr>
            <a:spLocks noGrp="1" noChangeArrowheads="1"/>
          </p:cNvSpPr>
          <p:nvPr>
            <p:ph idx="1"/>
          </p:nvPr>
        </p:nvSpPr>
        <p:spPr>
          <a:xfrm>
            <a:off x="684213" y="1844675"/>
            <a:ext cx="7661275" cy="4608513"/>
          </a:xfrm>
        </p:spPr>
        <p:txBody>
          <a:bodyPr>
            <a:normAutofit fontScale="92500" lnSpcReduction="10000"/>
          </a:bodyPr>
          <a:lstStyle/>
          <a:p>
            <a:pPr eaLnBrk="1" hangingPunct="1">
              <a:buFont typeface="Wingdings" panose="05000000000000000000" pitchFamily="2" charset="2"/>
              <a:buNone/>
            </a:pPr>
            <a:r>
              <a:rPr lang="pt-BR" altLang="pt-BR" sz="2200" smtClean="0"/>
              <a:t>Avaliação de uma via exclusiva na Malásia</a:t>
            </a:r>
          </a:p>
          <a:p>
            <a:pPr eaLnBrk="1" hangingPunct="1">
              <a:buFont typeface="Wingdings" panose="05000000000000000000" pitchFamily="2" charset="2"/>
              <a:buNone/>
            </a:pPr>
            <a:endParaRPr lang="pt-BR" altLang="pt-BR" sz="2200" smtClean="0"/>
          </a:p>
          <a:p>
            <a:pPr eaLnBrk="1" hangingPunct="1">
              <a:buFont typeface="Wingdings" panose="05000000000000000000" pitchFamily="2" charset="2"/>
              <a:buNone/>
            </a:pPr>
            <a:endParaRPr lang="pt-BR" altLang="pt-BR" sz="2200" smtClean="0"/>
          </a:p>
          <a:p>
            <a:pPr eaLnBrk="1" hangingPunct="1">
              <a:buFont typeface="Wingdings" panose="05000000000000000000" pitchFamily="2" charset="2"/>
              <a:buNone/>
            </a:pPr>
            <a:endParaRPr lang="pt-BR" altLang="pt-BR" sz="2200" smtClean="0"/>
          </a:p>
          <a:p>
            <a:pPr eaLnBrk="1" hangingPunct="1">
              <a:buFont typeface="Wingdings" panose="05000000000000000000" pitchFamily="2" charset="2"/>
              <a:buNone/>
            </a:pPr>
            <a:endParaRPr lang="pt-BR" altLang="pt-BR" sz="2200" smtClean="0"/>
          </a:p>
          <a:p>
            <a:pPr eaLnBrk="1" hangingPunct="1">
              <a:buFont typeface="Wingdings" panose="05000000000000000000" pitchFamily="2" charset="2"/>
              <a:buNone/>
            </a:pPr>
            <a:endParaRPr lang="pt-BR" altLang="pt-BR" sz="2200" smtClean="0"/>
          </a:p>
          <a:p>
            <a:pPr eaLnBrk="1" hangingPunct="1">
              <a:buFont typeface="Wingdings" panose="05000000000000000000" pitchFamily="2" charset="2"/>
              <a:buNone/>
            </a:pPr>
            <a:endParaRPr lang="pt-BR" altLang="pt-BR" sz="2200" smtClean="0"/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pt-BR" altLang="pt-BR" sz="1800" smtClean="0"/>
              <a:t>Acidentes na faixa excluem aqueles que ocorrem no leito principal</a:t>
            </a:r>
          </a:p>
          <a:p>
            <a:pPr eaLnBrk="1" hangingPunct="1">
              <a:buFont typeface="Wingdings" panose="05000000000000000000" pitchFamily="2" charset="2"/>
              <a:buNone/>
            </a:pPr>
            <a:endParaRPr lang="pt-BR" altLang="pt-BR" sz="1800" smtClean="0"/>
          </a:p>
          <a:p>
            <a:pPr eaLnBrk="1" hangingPunct="1">
              <a:buFont typeface="Wingdings" panose="05000000000000000000" pitchFamily="2" charset="2"/>
              <a:buNone/>
            </a:pPr>
            <a:endParaRPr lang="pt-BR" altLang="pt-BR" sz="2200" smtClean="0"/>
          </a:p>
          <a:p>
            <a:pPr algn="r" eaLnBrk="1" hangingPunct="1">
              <a:buFont typeface="Wingdings" panose="05000000000000000000" pitchFamily="2" charset="2"/>
              <a:buNone/>
            </a:pPr>
            <a:r>
              <a:rPr lang="pt-BR" altLang="pt-BR" sz="1600" b="1" smtClean="0"/>
              <a:t>Fonte: Radin Umar R.S., Murray G Mackay and Brian L Hills</a:t>
            </a:r>
          </a:p>
          <a:p>
            <a:pPr eaLnBrk="1" hangingPunct="1">
              <a:buFont typeface="Wingdings" panose="05000000000000000000" pitchFamily="2" charset="2"/>
              <a:buNone/>
            </a:pPr>
            <a:endParaRPr lang="pt-BR" altLang="pt-BR" sz="1600" b="1" smtClean="0"/>
          </a:p>
          <a:p>
            <a:pPr eaLnBrk="1" hangingPunct="1">
              <a:buFont typeface="Wingdings" panose="05000000000000000000" pitchFamily="2" charset="2"/>
              <a:buNone/>
            </a:pPr>
            <a:endParaRPr lang="pt-BR" altLang="pt-BR" sz="2200" b="1" smtClean="0"/>
          </a:p>
          <a:p>
            <a:pPr eaLnBrk="1" hangingPunct="1">
              <a:buFont typeface="Wingdings" panose="05000000000000000000" pitchFamily="2" charset="2"/>
              <a:buNone/>
            </a:pPr>
            <a:endParaRPr lang="pt-BR" altLang="pt-BR" sz="2200" smtClean="0"/>
          </a:p>
          <a:p>
            <a:pPr eaLnBrk="1" hangingPunct="1">
              <a:buFont typeface="Wingdings" panose="05000000000000000000" pitchFamily="2" charset="2"/>
              <a:buNone/>
            </a:pPr>
            <a:endParaRPr lang="pt-BR" altLang="pt-BR" sz="2200" smtClean="0"/>
          </a:p>
          <a:p>
            <a:pPr eaLnBrk="1" hangingPunct="1">
              <a:buFont typeface="Wingdings" panose="05000000000000000000" pitchFamily="2" charset="2"/>
              <a:buNone/>
            </a:pPr>
            <a:endParaRPr lang="pt-BR" altLang="pt-BR" sz="2200" smtClean="0"/>
          </a:p>
          <a:p>
            <a:pPr eaLnBrk="1" hangingPunct="1"/>
            <a:endParaRPr lang="pt-BR" altLang="pt-BR" smtClean="0"/>
          </a:p>
        </p:txBody>
      </p:sp>
      <p:graphicFrame>
        <p:nvGraphicFramePr>
          <p:cNvPr id="58372" name="Object 4"/>
          <p:cNvGraphicFramePr>
            <a:graphicFrameLocks noChangeAspect="1"/>
          </p:cNvGraphicFramePr>
          <p:nvPr/>
        </p:nvGraphicFramePr>
        <p:xfrm>
          <a:off x="179388" y="2997200"/>
          <a:ext cx="8713787" cy="1431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374" name="Imagem de bitmap" r:id="rId3" imgW="5971429" imgH="980952" progId="Paint.Picture">
                  <p:embed/>
                </p:oleObj>
              </mc:Choice>
              <mc:Fallback>
                <p:oleObj name="Imagem de bitmap" r:id="rId3" imgW="5971429" imgH="980952" progId="Paint.Picture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9388" y="2997200"/>
                        <a:ext cx="8713787" cy="1431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/>
          <p:cNvSpPr>
            <a:spLocks noGrp="1" noChangeArrowheads="1"/>
          </p:cNvSpPr>
          <p:nvPr>
            <p:ph type="title"/>
          </p:nvPr>
        </p:nvSpPr>
        <p:spPr>
          <a:xfrm>
            <a:off x="1042988" y="692150"/>
            <a:ext cx="6870700" cy="673100"/>
          </a:xfrm>
        </p:spPr>
        <p:txBody>
          <a:bodyPr/>
          <a:lstStyle/>
          <a:p>
            <a:pPr eaLnBrk="1" hangingPunct="1">
              <a:defRPr/>
            </a:pPr>
            <a:r>
              <a:rPr lang="pt-BR" sz="2900" b="1" i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Implantação de faixa exclusiva</a:t>
            </a:r>
          </a:p>
        </p:txBody>
      </p:sp>
      <p:sp>
        <p:nvSpPr>
          <p:cNvPr id="51203" name="Rectangle 3"/>
          <p:cNvSpPr>
            <a:spLocks noGrp="1" noChangeArrowheads="1"/>
          </p:cNvSpPr>
          <p:nvPr>
            <p:ph idx="1"/>
          </p:nvPr>
        </p:nvSpPr>
        <p:spPr>
          <a:xfrm>
            <a:off x="323850" y="1981200"/>
            <a:ext cx="8286750" cy="4114800"/>
          </a:xfrm>
        </p:spPr>
        <p:txBody>
          <a:bodyPr/>
          <a:lstStyle/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pt-BR" sz="200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Faixa exclusiva de São Paulo (2006) – Implantada na avenida Sumaré</a:t>
            </a:r>
          </a:p>
          <a:p>
            <a:pPr eaLnBrk="1" hangingPunct="1">
              <a:buFont typeface="Wingdings" panose="05000000000000000000" pitchFamily="2" charset="2"/>
              <a:buNone/>
              <a:defRPr/>
            </a:pPr>
            <a:endParaRPr lang="pt-BR" sz="2000" smtClean="0"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eaLnBrk="1" hangingPunct="1">
              <a:defRPr/>
            </a:pPr>
            <a:r>
              <a:rPr lang="pt-BR" sz="2000" smtClean="0"/>
              <a:t>Faixa exclusiva, unidirecional à esquerda</a:t>
            </a:r>
          </a:p>
          <a:p>
            <a:pPr eaLnBrk="1" hangingPunct="1">
              <a:defRPr/>
            </a:pPr>
            <a:r>
              <a:rPr lang="pt-BR" sz="2000" smtClean="0"/>
              <a:t>Adesão de 97% dos motociclistas</a:t>
            </a:r>
          </a:p>
          <a:p>
            <a:pPr eaLnBrk="1" hangingPunct="1">
              <a:defRPr/>
            </a:pPr>
            <a:r>
              <a:rPr lang="pt-BR" sz="2000" smtClean="0"/>
              <a:t>60% dos motoristas de automóveis aprovaram</a:t>
            </a:r>
          </a:p>
          <a:p>
            <a:pPr eaLnBrk="1" hangingPunct="1">
              <a:defRPr/>
            </a:pPr>
            <a:r>
              <a:rPr lang="pt-BR" sz="2000" smtClean="0"/>
              <a:t>Perda de 19% da velocidade nas demais faixas</a:t>
            </a:r>
          </a:p>
          <a:p>
            <a:pPr eaLnBrk="1" hangingPunct="1">
              <a:defRPr/>
            </a:pPr>
            <a:r>
              <a:rPr lang="pt-BR" sz="2000" smtClean="0"/>
              <a:t>Num primeiro momento número de acidentes aumentou em função de atropelamentos</a:t>
            </a:r>
          </a:p>
          <a:p>
            <a:pPr eaLnBrk="1" hangingPunct="1">
              <a:buFont typeface="Wingdings" panose="05000000000000000000" pitchFamily="2" charset="2"/>
              <a:buNone/>
              <a:defRPr/>
            </a:pPr>
            <a:endParaRPr lang="pt-BR" sz="2000" smtClean="0"/>
          </a:p>
          <a:p>
            <a:pPr eaLnBrk="1" hangingPunct="1">
              <a:buFont typeface="Wingdings" panose="05000000000000000000" pitchFamily="2" charset="2"/>
              <a:buNone/>
              <a:defRPr/>
            </a:pPr>
            <a:endParaRPr lang="pt-BR" sz="2000" smtClean="0"/>
          </a:p>
          <a:p>
            <a:pPr eaLnBrk="1" hangingPunct="1">
              <a:defRPr/>
            </a:pPr>
            <a:endParaRPr lang="pt-BR" sz="2000" smtClean="0"/>
          </a:p>
        </p:txBody>
      </p:sp>
      <p:graphicFrame>
        <p:nvGraphicFramePr>
          <p:cNvPr id="59396" name="Object 5"/>
          <p:cNvGraphicFramePr>
            <a:graphicFrameLocks noChangeAspect="1"/>
          </p:cNvGraphicFramePr>
          <p:nvPr/>
        </p:nvGraphicFramePr>
        <p:xfrm>
          <a:off x="7019925" y="6165850"/>
          <a:ext cx="933450" cy="266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400" name="Imagem de bitmap" r:id="rId3" imgW="933580" imgH="266737" progId="Paint.Picture">
                  <p:embed/>
                </p:oleObj>
              </mc:Choice>
              <mc:Fallback>
                <p:oleObj name="Imagem de bitmap" r:id="rId3" imgW="933580" imgH="266737" progId="Paint.Picture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019925" y="6165850"/>
                        <a:ext cx="933450" cy="266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9397" name="Object 7"/>
          <p:cNvGraphicFramePr>
            <a:graphicFrameLocks noChangeAspect="1"/>
          </p:cNvGraphicFramePr>
          <p:nvPr/>
        </p:nvGraphicFramePr>
        <p:xfrm>
          <a:off x="3635375" y="4724400"/>
          <a:ext cx="3190875" cy="1989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401" name="Imagem de bitmap" r:id="rId5" imgW="6238095" imgH="4619048" progId="Paint.Picture">
                  <p:embed/>
                </p:oleObj>
              </mc:Choice>
              <mc:Fallback>
                <p:oleObj name="Imagem de bitmap" r:id="rId5" imgW="6238095" imgH="4619048" progId="Paint.Picture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35375" y="4724400"/>
                        <a:ext cx="3190875" cy="19891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2"/>
          <p:cNvSpPr>
            <a:spLocks noGrp="1" noChangeArrowheads="1"/>
          </p:cNvSpPr>
          <p:nvPr>
            <p:ph type="title"/>
          </p:nvPr>
        </p:nvSpPr>
        <p:spPr>
          <a:xfrm>
            <a:off x="971550" y="476250"/>
            <a:ext cx="7158038" cy="889000"/>
          </a:xfrm>
        </p:spPr>
        <p:txBody>
          <a:bodyPr/>
          <a:lstStyle/>
          <a:p>
            <a:pPr eaLnBrk="1" hangingPunct="1">
              <a:defRPr/>
            </a:pPr>
            <a:r>
              <a:rPr lang="pt-BR" sz="2500" b="1" i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Definições (Código de Trânsito Brasileiro)</a:t>
            </a:r>
          </a:p>
        </p:txBody>
      </p:sp>
      <p:sp>
        <p:nvSpPr>
          <p:cNvPr id="62467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1908175" y="1628775"/>
            <a:ext cx="4464050" cy="4752975"/>
          </a:xfrm>
        </p:spPr>
        <p:txBody>
          <a:bodyPr/>
          <a:lstStyle/>
          <a:p>
            <a:pPr eaLnBrk="1" hangingPunct="1">
              <a:defRPr/>
            </a:pPr>
            <a:r>
              <a:rPr lang="pt-BR" sz="2000" i="1" u="sng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Motoneta</a:t>
            </a:r>
            <a:r>
              <a:rPr lang="pt-BR" sz="2000" i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: veículo automotor de duas rodas, dirigido por condutor em posição sentada;</a:t>
            </a:r>
          </a:p>
          <a:p>
            <a:pPr eaLnBrk="1" hangingPunct="1">
              <a:defRPr/>
            </a:pPr>
            <a:r>
              <a:rPr lang="pt-BR" sz="2000" i="1" u="sng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Motocicleta</a:t>
            </a:r>
            <a:r>
              <a:rPr lang="pt-BR" sz="2000" i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: veículo de duas rodas, com ou sem side-car, no qual o condutor dirige em posição montada</a:t>
            </a:r>
            <a:r>
              <a:rPr lang="pt-BR" sz="2000" i="1" smtClean="0"/>
              <a:t>. </a:t>
            </a:r>
          </a:p>
          <a:p>
            <a:pPr eaLnBrk="1" hangingPunct="1">
              <a:defRPr/>
            </a:pPr>
            <a:r>
              <a:rPr lang="pt-BR" sz="2000" i="1" u="sng" smtClean="0"/>
              <a:t>Motofaixa</a:t>
            </a:r>
            <a:r>
              <a:rPr lang="pt-BR" sz="2000" i="1" smtClean="0"/>
              <a:t>: Sem definição pelo CTB.</a:t>
            </a:r>
          </a:p>
          <a:p>
            <a:pPr eaLnBrk="1" hangingPunct="1">
              <a:buFont typeface="Wingdings" panose="05000000000000000000" pitchFamily="2" charset="2"/>
              <a:buNone/>
              <a:defRPr/>
            </a:pPr>
            <a:endParaRPr lang="pt-BR" sz="2000" i="1" smtClean="0"/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pt-BR" sz="2000" i="1" smtClean="0"/>
              <a:t>	Manual de Sinalização de Vertical de regulamentação do Denatran não prevê sinalização de faixa exclusiva para motocicletas</a:t>
            </a:r>
          </a:p>
          <a:p>
            <a:pPr eaLnBrk="1" hangingPunct="1">
              <a:defRPr/>
            </a:pPr>
            <a:endParaRPr lang="pt-BR" sz="2400" smtClean="0"/>
          </a:p>
        </p:txBody>
      </p:sp>
      <p:graphicFrame>
        <p:nvGraphicFramePr>
          <p:cNvPr id="8196" name="Object 4"/>
          <p:cNvGraphicFramePr>
            <a:graphicFrameLocks noGrp="1" noChangeAspect="1"/>
          </p:cNvGraphicFramePr>
          <p:nvPr>
            <p:ph sz="half" idx="2"/>
          </p:nvPr>
        </p:nvGraphicFramePr>
        <p:xfrm>
          <a:off x="6530975" y="1628775"/>
          <a:ext cx="2562225" cy="3959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00" name="Imagem de bitmap" r:id="rId3" imgW="2742857" imgH="4238095" progId="Paint.Picture">
                  <p:embed/>
                </p:oleObj>
              </mc:Choice>
              <mc:Fallback>
                <p:oleObj name="Imagem de bitmap" r:id="rId3" imgW="2742857" imgH="4238095" progId="Paint.Picture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530975" y="1628775"/>
                        <a:ext cx="2562225" cy="39592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197" name="Object 5"/>
          <p:cNvGraphicFramePr>
            <a:graphicFrameLocks noChangeAspect="1"/>
          </p:cNvGraphicFramePr>
          <p:nvPr/>
        </p:nvGraphicFramePr>
        <p:xfrm>
          <a:off x="684213" y="5013325"/>
          <a:ext cx="1582737" cy="1200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01" name="Imagem de bitmap" r:id="rId5" imgW="2381582" imgH="1448002" progId="Paint.Picture">
                  <p:embed/>
                </p:oleObj>
              </mc:Choice>
              <mc:Fallback>
                <p:oleObj name="Imagem de bitmap" r:id="rId5" imgW="2381582" imgH="1448002" progId="Paint.Picture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4213" y="5013325"/>
                        <a:ext cx="1582737" cy="12001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/>
          <p:cNvSpPr>
            <a:spLocks noGrp="1" noChangeArrowheads="1"/>
          </p:cNvSpPr>
          <p:nvPr>
            <p:ph type="title"/>
          </p:nvPr>
        </p:nvSpPr>
        <p:spPr>
          <a:xfrm>
            <a:off x="900113" y="549275"/>
            <a:ext cx="7527925" cy="744538"/>
          </a:xfrm>
        </p:spPr>
        <p:txBody>
          <a:bodyPr/>
          <a:lstStyle/>
          <a:p>
            <a:pPr eaLnBrk="1" hangingPunct="1">
              <a:defRPr/>
            </a:pPr>
            <a:r>
              <a:rPr lang="pt-BR" sz="2900" b="1" i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Transporte em São Paulo</a:t>
            </a:r>
          </a:p>
        </p:txBody>
      </p:sp>
      <p:graphicFrame>
        <p:nvGraphicFramePr>
          <p:cNvPr id="9219" name="Object 4"/>
          <p:cNvGraphicFramePr>
            <a:graphicFrameLocks noGrp="1" noChangeAspect="1"/>
          </p:cNvGraphicFramePr>
          <p:nvPr>
            <p:ph idx="1"/>
          </p:nvPr>
        </p:nvGraphicFramePr>
        <p:xfrm>
          <a:off x="2308225" y="2925763"/>
          <a:ext cx="4210050" cy="2743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1" name="Imagem de bitmap" r:id="rId3" imgW="4210638" imgH="2742857" progId="Paint.Picture">
                  <p:embed/>
                </p:oleObj>
              </mc:Choice>
              <mc:Fallback>
                <p:oleObj name="Imagem de bitmap" r:id="rId3" imgW="4210638" imgH="2742857" progId="Paint.Picture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08225" y="2925763"/>
                        <a:ext cx="4210050" cy="2743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/>
          <p:cNvSpPr>
            <a:spLocks noGrp="1" noChangeArrowheads="1"/>
          </p:cNvSpPr>
          <p:nvPr>
            <p:ph type="title"/>
          </p:nvPr>
        </p:nvSpPr>
        <p:spPr>
          <a:xfrm>
            <a:off x="900113" y="765175"/>
            <a:ext cx="7158037" cy="601663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pt-BR" smtClean="0"/>
              <a:t/>
            </a:r>
            <a:br>
              <a:rPr lang="pt-BR" smtClean="0"/>
            </a:br>
            <a:r>
              <a:rPr lang="pt-BR" sz="2900" b="1" smtClean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Transporte em São Paulo</a:t>
            </a:r>
            <a:endParaRPr lang="pt-BR" sz="2900" b="1" i="1" smtClean="0"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56324" name="Rectangle 4"/>
          <p:cNvSpPr>
            <a:spLocks noGrp="1" noChangeArrowheads="1"/>
          </p:cNvSpPr>
          <p:nvPr>
            <p:ph type="body" sz="half" idx="1"/>
          </p:nvPr>
        </p:nvSpPr>
        <p:spPr>
          <a:xfrm>
            <a:off x="179388" y="1989138"/>
            <a:ext cx="4752975" cy="3529012"/>
          </a:xfrm>
        </p:spPr>
        <p:txBody>
          <a:bodyPr/>
          <a:lstStyle/>
          <a:p>
            <a:pPr eaLnBrk="1" hangingPunct="1">
              <a:defRPr/>
            </a:pPr>
            <a:r>
              <a:rPr lang="pt-BR" sz="1800" i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Sistema viário sobrecarregado – velocidade média 17,15km/h no pico da tarde (fonte: CET);</a:t>
            </a:r>
          </a:p>
          <a:p>
            <a:pPr eaLnBrk="1" hangingPunct="1">
              <a:defRPr/>
            </a:pPr>
            <a:r>
              <a:rPr lang="pt-BR" sz="1800" i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Ônibus compartilha espaço com automóveis;</a:t>
            </a:r>
            <a:endParaRPr lang="pt-BR" sz="900" i="1" smtClean="0"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eaLnBrk="1" hangingPunct="1">
              <a:defRPr/>
            </a:pPr>
            <a:r>
              <a:rPr lang="pt-BR" sz="1800" i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Transporte coletivo: 6 passageiros por metro quadrado (fonte: SPTrans);</a:t>
            </a:r>
          </a:p>
          <a:p>
            <a:pPr eaLnBrk="1" hangingPunct="1">
              <a:defRPr/>
            </a:pPr>
            <a:r>
              <a:rPr lang="pt-BR" sz="1800" i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Motocicleta é um meio de transporte mais ágil e rápido;</a:t>
            </a:r>
          </a:p>
          <a:p>
            <a:pPr eaLnBrk="1" hangingPunct="1">
              <a:defRPr/>
            </a:pPr>
            <a:r>
              <a:rPr lang="pt-BR" sz="1800" i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Custo alto do transporte coletivo;</a:t>
            </a:r>
          </a:p>
          <a:p>
            <a:pPr eaLnBrk="1" hangingPunct="1">
              <a:defRPr/>
            </a:pPr>
            <a:r>
              <a:rPr lang="pt-BR" sz="1800" i="1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Baixo custo das motocicletas e amplas condições de financiamento.</a:t>
            </a:r>
          </a:p>
          <a:p>
            <a:pPr eaLnBrk="1" hangingPunct="1">
              <a:buFont typeface="Wingdings" panose="05000000000000000000" pitchFamily="2" charset="2"/>
              <a:buNone/>
              <a:defRPr/>
            </a:pPr>
            <a:endParaRPr lang="pt-BR" sz="2800" i="1" smtClean="0"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eaLnBrk="1" hangingPunct="1">
              <a:defRPr/>
            </a:pPr>
            <a:endParaRPr lang="pt-BR" sz="2800" b="1" smtClean="0">
              <a:solidFill>
                <a:schemeClr val="bg1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pic>
        <p:nvPicPr>
          <p:cNvPr id="10244" name="Picture 11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163" y="2724200"/>
            <a:ext cx="3754437" cy="262880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4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pt-BR" altLang="pt-BR" smtClean="0"/>
              <a:t>Frota brasileira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Amarelo Verde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andara">
      <a:majorFont>
        <a:latin typeface="Candara" panose="020E0502030303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ndara" panose="020E0502030303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2622</TotalTime>
  <Words>2640</Words>
  <Application>Microsoft Office PowerPoint</Application>
  <PresentationFormat>Apresentação na tela (4:3)</PresentationFormat>
  <Paragraphs>319</Paragraphs>
  <Slides>56</Slides>
  <Notes>0</Notes>
  <HiddenSlides>0</HiddenSlides>
  <MMClips>0</MMClips>
  <ScaleCrop>false</ScaleCrop>
  <HeadingPairs>
    <vt:vector size="8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Servidores OLE inseridos</vt:lpstr>
      </vt:variant>
      <vt:variant>
        <vt:i4>2</vt:i4>
      </vt:variant>
      <vt:variant>
        <vt:lpstr>Títulos de slides</vt:lpstr>
      </vt:variant>
      <vt:variant>
        <vt:i4>56</vt:i4>
      </vt:variant>
    </vt:vector>
  </HeadingPairs>
  <TitlesOfParts>
    <vt:vector size="64" baseType="lpstr">
      <vt:lpstr>Arial</vt:lpstr>
      <vt:lpstr>Candara</vt:lpstr>
      <vt:lpstr>Tw Cen MT</vt:lpstr>
      <vt:lpstr>Wingdings</vt:lpstr>
      <vt:lpstr>Wingdings 3</vt:lpstr>
      <vt:lpstr>Integral</vt:lpstr>
      <vt:lpstr>Imagem de bitmap</vt:lpstr>
      <vt:lpstr>Gráfico</vt:lpstr>
      <vt:lpstr>Tráfego de Motocicletas e Segurança Viária  “O Caso da Cidade de São Paulo”</vt:lpstr>
      <vt:lpstr>Objetivo</vt:lpstr>
      <vt:lpstr>Introdução</vt:lpstr>
      <vt:lpstr>Introdução</vt:lpstr>
      <vt:lpstr>Definições (Código de Trânsito Brasileiro)</vt:lpstr>
      <vt:lpstr>Definições (Código de Trânsito Brasileiro)</vt:lpstr>
      <vt:lpstr>Transporte em São Paulo</vt:lpstr>
      <vt:lpstr> Transporte em São Paulo</vt:lpstr>
      <vt:lpstr>Frota brasileira</vt:lpstr>
      <vt:lpstr>Evolução da frota paulistana segundo Detran/SP</vt:lpstr>
      <vt:lpstr>Evolução da frota brasileira segundo o Denatran</vt:lpstr>
      <vt:lpstr>Motocicletas nas frotas de outros países</vt:lpstr>
      <vt:lpstr>Motocicletas nas frotas de outros países</vt:lpstr>
      <vt:lpstr>Evolução da venda de veículos no país segundo a Fenabrave</vt:lpstr>
      <vt:lpstr>Potência das motocicletas vendidas no Brasil</vt:lpstr>
      <vt:lpstr>Perfil dos usuários de motocicletas SP</vt:lpstr>
      <vt:lpstr>Acidentes de Trânsito no Brasil</vt:lpstr>
      <vt:lpstr>Acidentes por tipo de veículos em São Paulo/SP</vt:lpstr>
      <vt:lpstr>Mortalidade em acidentes no Estado de São Paulo por modo de transporte. (por 100 mil hab)</vt:lpstr>
      <vt:lpstr>Risco relativo para vários grupos de usuários (valores médios nos cinco continentes)</vt:lpstr>
      <vt:lpstr>Mortes por gênero no Estado de  São Paulo</vt:lpstr>
      <vt:lpstr>Participação das motocicletas nos acidentes de trânsito em São Paulo</vt:lpstr>
      <vt:lpstr>Dificuldades de fiscalização de motociclistas</vt:lpstr>
      <vt:lpstr>Dificuldades de fiscalização de motociclistas</vt:lpstr>
      <vt:lpstr>Dificuldades de fiscalização de motociclistas</vt:lpstr>
      <vt:lpstr>Dificuldades de fiscalização de motociclistas</vt:lpstr>
      <vt:lpstr>Dificuldades de fiscalização de motociclistas</vt:lpstr>
      <vt:lpstr>Estudos aprofundados sobre acidentes</vt:lpstr>
      <vt:lpstr>The Hurt Report - Motorcycle Accident Cause Factors and           Identification of Countermeasures (1981)</vt:lpstr>
      <vt:lpstr>The Hurt Report - Motorcycle Accident Cause Factors and           Identification of Countermeasures (1981)</vt:lpstr>
      <vt:lpstr>The Hurt Report - Motorcycle Accident Cause Factors and           Identification of Countermeasures (1981)</vt:lpstr>
      <vt:lpstr>The Hurt Report - resultados</vt:lpstr>
      <vt:lpstr>Departament for Transport (UK)  – In-depth Study of Motorcycle (2004) </vt:lpstr>
      <vt:lpstr>Departament for Transport (UK)  – In-depth Study of Motorcycle (2004)</vt:lpstr>
      <vt:lpstr>Departament for Transport (UK)  – In-depth Study of Motorcycle (2004) - Resultados</vt:lpstr>
      <vt:lpstr>MAIDS – Motorcycle Accidents in Depth Study - In-depth investigations of accidents involving powered two wheelers  </vt:lpstr>
      <vt:lpstr>MAIDS – Motorcycle Accidents in Depth Study - In-depth investigations of accidents involving powered two wheelers (2009) </vt:lpstr>
      <vt:lpstr>MAIDS – Motorcycle Accidents in Depth Study - In-depth investigations of accidents involving powered two wheelers (2009) - Resultados</vt:lpstr>
      <vt:lpstr>MAIDS – Motorcycle Accidents in Depth Study - In-depth investigations of accidents involving powered two wheelers (2009) - Resultados</vt:lpstr>
      <vt:lpstr>Fatores Contribuintes</vt:lpstr>
      <vt:lpstr>Fatores contribuintes</vt:lpstr>
      <vt:lpstr>Fatores contribuintes</vt:lpstr>
      <vt:lpstr>Fatores contribuintes – The Hurt Report</vt:lpstr>
      <vt:lpstr>Fatores contribuintes - Departament for Transport (UK) </vt:lpstr>
      <vt:lpstr>Fatores contribuintes - Maids</vt:lpstr>
      <vt:lpstr>Medidas para diminuir acidentes e suas gravidades</vt:lpstr>
      <vt:lpstr>Farol aceso durante o dia</vt:lpstr>
      <vt:lpstr>Farol aceso durante o dia</vt:lpstr>
      <vt:lpstr>Roupa de proteção</vt:lpstr>
      <vt:lpstr>Roupa de proteção</vt:lpstr>
      <vt:lpstr>Uso de Capacetes</vt:lpstr>
      <vt:lpstr>Uso do capacete na probabilidade de ferimentos</vt:lpstr>
      <vt:lpstr>Efeito no número de feridos introduzindo ou revogando legislação obrigatória do uso de capacetes</vt:lpstr>
      <vt:lpstr>Melhorar treinamento dos motociclistas</vt:lpstr>
      <vt:lpstr>Implantação de via exclusiva</vt:lpstr>
      <vt:lpstr>Implantação de faixa exclusiva</vt:lpstr>
    </vt:vector>
  </TitlesOfParts>
  <Company> 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Tráfego de Motocicletas e Segurança Viária  “O Caso da Cidade de São Paulo”</dc:title>
  <dc:creator>Ivo</dc:creator>
  <cp:lastModifiedBy>MATA</cp:lastModifiedBy>
  <cp:revision>276</cp:revision>
  <dcterms:created xsi:type="dcterms:W3CDTF">2010-03-02T15:46:43Z</dcterms:created>
  <dcterms:modified xsi:type="dcterms:W3CDTF">2018-10-22T17:47:30Z</dcterms:modified>
</cp:coreProperties>
</file>

<file path=docProps/thumbnail.jpeg>
</file>